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notesSlides/notesSlide2.xml" ContentType="application/vnd.openxmlformats-officedocument.presentationml.notesSlide+xml"/>
  <Override PartName="/ppt/comments/comment2.xml" ContentType="application/vnd.openxmlformats-officedocument.presentationml.comments+xml"/>
  <Override PartName="/ppt/notesSlides/notesSlide3.xml" ContentType="application/vnd.openxmlformats-officedocument.presentationml.notesSlide+xml"/>
  <Override PartName="/ppt/notesSlides/notesSlide4.xml" ContentType="application/vnd.openxmlformats-officedocument.presentationml.notesSlide+xml"/>
  <Override PartName="/ppt/comments/comment3.xml" ContentType="application/vnd.openxmlformats-officedocument.presentationml.comment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omments/comment4.xml" ContentType="application/vnd.openxmlformats-officedocument.presentationml.comment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omments/comment5.xml" ContentType="application/vnd.openxmlformats-officedocument.presentationml.comments+xml"/>
  <Override PartName="/ppt/notesSlides/notesSlide16.xml" ContentType="application/vnd.openxmlformats-officedocument.presentationml.notesSlide+xml"/>
  <Override PartName="/ppt/comments/comment6.xml" ContentType="application/vnd.openxmlformats-officedocument.presentationml.comment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omments/comment7.xml" ContentType="application/vnd.openxmlformats-officedocument.presentationml.comments+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Lst>
  <p:sldSz cx="9144000" cy="5143500" type="screen16x9"/>
  <p:notesSz cx="6858000" cy="9144000"/>
  <p:embeddedFontLst>
    <p:embeddedFont>
      <p:font typeface="Roboto" panose="020B0604020202020204" charset="0"/>
      <p:regular r:id="rId32"/>
      <p:bold r:id="rId33"/>
      <p:italic r:id="rId34"/>
      <p:boldItalic r:id="rId35"/>
    </p:embeddedFont>
    <p:embeddedFont>
      <p:font typeface="Lucida Sans Unicode" panose="020B0602030504020204" pitchFamily="34" charset="0"/>
      <p:regular r:id="rId3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Nekonohimitsu" initials="" lastIdx="18"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B3B6997-55FF-41DD-96A5-E9C53D82FD21}">
  <a:tblStyle styleId="{4B3B6997-55FF-41DD-96A5-E9C53D82FD21}" styleName="Table_0">
    <a:wholeTbl>
      <a:tcStyle>
        <a:tcBdr>
          <a:left>
            <a:ln w="9525" cap="flat" cmpd="sng">
              <a:solidFill>
                <a:srgbClr val="9E9E9E"/>
              </a:solidFill>
              <a:prstDash val="solid"/>
              <a:round/>
              <a:headEnd type="none" w="med" len="med"/>
              <a:tailEnd type="none" w="med" len="med"/>
            </a:ln>
          </a:left>
          <a:right>
            <a:ln w="9525" cap="flat" cmpd="sng">
              <a:solidFill>
                <a:srgbClr val="9E9E9E"/>
              </a:solidFill>
              <a:prstDash val="solid"/>
              <a:round/>
              <a:headEnd type="none" w="med" len="med"/>
              <a:tailEnd type="none" w="med" len="med"/>
            </a:ln>
          </a:right>
          <a:top>
            <a:ln w="9525" cap="flat" cmpd="sng">
              <a:solidFill>
                <a:srgbClr val="9E9E9E"/>
              </a:solidFill>
              <a:prstDash val="solid"/>
              <a:round/>
              <a:headEnd type="none" w="med" len="med"/>
              <a:tailEnd type="none" w="med" len="med"/>
            </a:ln>
          </a:top>
          <a:bottom>
            <a:ln w="9525" cap="flat" cmpd="sng">
              <a:solidFill>
                <a:srgbClr val="9E9E9E"/>
              </a:solidFill>
              <a:prstDash val="solid"/>
              <a:round/>
              <a:headEnd type="none" w="med" len="med"/>
              <a:tailEnd type="none" w="med" len="med"/>
            </a:ln>
          </a:bottom>
          <a:insideH>
            <a:ln w="9525" cap="flat" cmpd="sng">
              <a:solidFill>
                <a:srgbClr val="9E9E9E"/>
              </a:solidFill>
              <a:prstDash val="solid"/>
              <a:round/>
              <a:headEnd type="none" w="med" len="med"/>
              <a:tailEnd type="none" w="med" len="med"/>
            </a:ln>
          </a:insideH>
          <a:insideV>
            <a:ln w="9525" cap="flat" cmpd="sng">
              <a:solidFill>
                <a:srgbClr val="9E9E9E"/>
              </a:solidFill>
              <a:prstDash val="solid"/>
              <a:round/>
              <a:headEnd type="none" w="med" len="med"/>
              <a:tailEnd type="none" w="med" len="med"/>
            </a:ln>
          </a:insideV>
        </a:tcBdr>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howGuides="1">
      <p:cViewPr>
        <p:scale>
          <a:sx n="125" d="100"/>
          <a:sy n="125" d="100"/>
        </p:scale>
        <p:origin x="-869" y="-14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commentAuthors" Target="commentAuthors.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4.fntdata"/></Relationships>
</file>

<file path=ppt/comments/comment1.xml><?xml version="1.0" encoding="utf-8"?>
<p:cmLst xmlns:a="http://schemas.openxmlformats.org/drawingml/2006/main" xmlns:r="http://schemas.openxmlformats.org/officeDocument/2006/relationships" xmlns:p="http://schemas.openxmlformats.org/presentationml/2006/main">
  <p:cm authorId="0" dt="2017-04-16T20:07:56.767" idx="4">
    <p:pos x="6000" y="300"/>
    <p:text>Were the slides laid out clearly and legibly?</p:text>
  </p:cm>
  <p:cm authorId="0" dt="2017-04-16T20:08:03.506" idx="3">
    <p:pos x="6000" y="200"/>
    <p:text>Presentation time should be about 30-50 minutes. Was it too short or too long?</p:text>
  </p:cm>
  <p:cm authorId="0" dt="2017-04-16T20:08:12.564" idx="2">
    <p:pos x="6000" y="100"/>
    <p:text>Was the presentation well-organized (slide order &amp; flow)?</p:text>
  </p:cm>
  <p:cm authorId="0" dt="2017-04-16T20:16:36.567" idx="1">
    <p:pos x="6000" y="0"/>
    <p:text>Based on minutes given on individual slides, presentation should be approximately 38 minutes long, giving 12 minutes for questions / extra demoing.</p:text>
  </p:cm>
</p:cmLst>
</file>

<file path=ppt/comments/comment2.xml><?xml version="1.0" encoding="utf-8"?>
<p:cmLst xmlns:a="http://schemas.openxmlformats.org/drawingml/2006/main" xmlns:r="http://schemas.openxmlformats.org/officeDocument/2006/relationships" xmlns:p="http://schemas.openxmlformats.org/presentationml/2006/main">
  <p:cm authorId="0" dt="2017-04-16T20:07:47.189" idx="6">
    <p:pos x="6000" y="100"/>
    <p:text>In the beginning, did the team give a good introduction to the project (business background, needs and objectives)?</p:text>
  </p:cm>
  <p:cm authorId="0" dt="2017-04-16T20:14:43.482" idx="5">
    <p:pos x="6000" y="0"/>
    <p:text>Daria - 2 minutes</p:text>
  </p:cm>
</p:cmLst>
</file>

<file path=ppt/comments/comment3.xml><?xml version="1.0" encoding="utf-8"?>
<p:cmLst xmlns:a="http://schemas.openxmlformats.org/drawingml/2006/main" xmlns:r="http://schemas.openxmlformats.org/officeDocument/2006/relationships" xmlns:p="http://schemas.openxmlformats.org/presentationml/2006/main">
  <p:cm authorId="0" dt="2017-04-16T20:09:55.624" idx="8">
    <p:pos x="6000" y="100"/>
    <p:text>Were they able to analyze the complexities of key algorithms implemented in their system?</p:text>
  </p:cm>
  <p:cm authorId="0" dt="2017-04-16T20:14:32.006" idx="7">
    <p:pos x="6000" y="0"/>
    <p:text>Allen - 5 minutes</p:text>
  </p:cm>
</p:cmLst>
</file>

<file path=ppt/comments/comment4.xml><?xml version="1.0" encoding="utf-8"?>
<p:cmLst xmlns:a="http://schemas.openxmlformats.org/drawingml/2006/main" xmlns:r="http://schemas.openxmlformats.org/officeDocument/2006/relationships" xmlns:p="http://schemas.openxmlformats.org/presentationml/2006/main">
  <p:cm authorId="0" dt="2017-04-16T20:08:44.026" idx="10">
    <p:pos x="6000" y="100"/>
    <p:text>From a user perspective, were the test results convincing?</p:text>
  </p:cm>
  <p:cm authorId="0" dt="2017-04-16T20:15:20.839" idx="9">
    <p:pos x="6000" y="0"/>
    <p:text>Daria - 10 minutes</p:text>
  </p:cm>
</p:cmLst>
</file>

<file path=ppt/comments/comment5.xml><?xml version="1.0" encoding="utf-8"?>
<p:cmLst xmlns:a="http://schemas.openxmlformats.org/drawingml/2006/main" xmlns:r="http://schemas.openxmlformats.org/officeDocument/2006/relationships" xmlns:p="http://schemas.openxmlformats.org/presentationml/2006/main">
  <p:cm authorId="0" dt="2017-04-16T20:09:34.277" idx="12">
    <p:pos x="6000" y="100"/>
    <p:text>Did they demonstrate an ability to analyze the local or global impact of their capstone project on individuals, organizations, and society?</p:text>
  </p:cm>
  <p:cm authorId="0" dt="2017-04-16T20:14:56.522" idx="11">
    <p:pos x="6000" y="0"/>
    <p:text>Krystal - 2 minutes</p:text>
  </p:cm>
</p:cmLst>
</file>

<file path=ppt/comments/comment6.xml><?xml version="1.0" encoding="utf-8"?>
<p:cmLst xmlns:a="http://schemas.openxmlformats.org/drawingml/2006/main" xmlns:r="http://schemas.openxmlformats.org/officeDocument/2006/relationships" xmlns:p="http://schemas.openxmlformats.org/presentationml/2006/main">
  <p:cm authorId="0" dt="2017-04-16T20:09:07.708" idx="15">
    <p:pos x="6000" y="200"/>
    <p:text>From your judgement, have they built a system that can successfully meet all the user requirements?</p:text>
  </p:cm>
  <p:cm authorId="0" dt="2017-04-16T20:09:14.193" idx="14">
    <p:pos x="6000" y="100"/>
    <p:text>Were they able to demonstrate a functioning system?</p:text>
  </p:cm>
  <p:cm authorId="0" dt="2017-04-16T20:14:18.045" idx="13">
    <p:pos x="6000" y="0"/>
    <p:text>Krystal - 10 minutes</p:text>
  </p:cm>
</p:cmLst>
</file>

<file path=ppt/comments/comment7.xml><?xml version="1.0" encoding="utf-8"?>
<p:cmLst xmlns:a="http://schemas.openxmlformats.org/drawingml/2006/main" xmlns:r="http://schemas.openxmlformats.org/officeDocument/2006/relationships" xmlns:p="http://schemas.openxmlformats.org/presentationml/2006/main">
  <p:cm authorId="0" dt="2017-04-16T20:10:21.887" idx="18">
    <p:pos x="6000" y="200"/>
    <p:text>Did they summarize lessons learned?</p:text>
  </p:cm>
  <p:cm authorId="0" dt="2017-04-16T20:10:29.363" idx="17">
    <p:pos x="6000" y="100"/>
    <p:text>Did they summarize skills they would otherwise have NOT learned if not doing the capstone project?</p:text>
  </p:cm>
  <p:cm authorId="0" dt="2017-04-16T20:15:45.215" idx="16">
    <p:pos x="6000" y="0"/>
    <p:text>Everyone - 3 minutes per person (9 minutes total)</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extLst>
      <p:ext uri="{BB962C8B-B14F-4D97-AF65-F5344CB8AC3E}">
        <p14:creationId xmlns:p14="http://schemas.microsoft.com/office/powerpoint/2010/main" val="300233806"/>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Shape 82"/>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3" name="Shape 8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7128552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Shape 16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1" name="Shape 16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9960116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Shape 1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8" name="Shape 16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8270812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Shape 179"/>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0" name="Shape 18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2530911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Shape 189"/>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0" name="Shape 19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1044505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Shape 196"/>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7" name="Shape 19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1851492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Shape 203"/>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4" name="Shape 20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Local - high school &gt; college</a:t>
            </a:r>
          </a:p>
          <a:p>
            <a:pPr lvl="0">
              <a:spcBef>
                <a:spcPts val="0"/>
              </a:spcBef>
              <a:buNone/>
            </a:pPr>
            <a:r>
              <a:rPr lang="en"/>
              <a:t>Organization - juvenile detention center, where perhaps a user is not yet aware of the opportunities that exist for them</a:t>
            </a:r>
          </a:p>
          <a:p>
            <a:pPr lvl="0">
              <a:spcBef>
                <a:spcPts val="0"/>
              </a:spcBef>
              <a:buNone/>
            </a:pPr>
            <a:r>
              <a:rPr lang="en"/>
              <a:t>Global - how amazing would it be to ask google a question and for google to provide answers that are suited to you personally? “Teach me to paint” artist? professional?</a:t>
            </a:r>
          </a:p>
          <a:p>
            <a:pPr lvl="0">
              <a:spcBef>
                <a:spcPts val="0"/>
              </a:spcBef>
              <a:buNone/>
            </a:pPr>
            <a:endParaRPr/>
          </a:p>
          <a:p>
            <a:pPr lvl="0">
              <a:spcBef>
                <a:spcPts val="0"/>
              </a:spcBef>
              <a:buNone/>
            </a:pPr>
            <a:endParaRPr/>
          </a:p>
        </p:txBody>
      </p:sp>
    </p:spTree>
    <p:extLst>
      <p:ext uri="{BB962C8B-B14F-4D97-AF65-F5344CB8AC3E}">
        <p14:creationId xmlns:p14="http://schemas.microsoft.com/office/powerpoint/2010/main" val="40096458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Shape 209"/>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0" name="Shape 21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8069808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Shape 216"/>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7" name="Shape 21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3379756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Shape 224"/>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5" name="Shape 22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7109507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Shape 230"/>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1" name="Shape 23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9229270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Shape 9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1" name="Shape 9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5649296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Shape 237"/>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8" name="Shape 23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88404014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Shape 243"/>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4" name="Shape 24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0209541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Shape 248"/>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9" name="Shape 24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47774501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Shape 253"/>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4" name="Shape 25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50054636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Shape 258"/>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9" name="Shape 25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72194703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Shape 263"/>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4" name="Shape 26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51493683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Shape 269"/>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0" name="Shape 27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92355240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Shape 274"/>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5" name="Shape 27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95115527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Shape 2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4" name="Shape 28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Front end: responsive designs, javascript/jquery, design/styling, frameworks. Agile development and integration. Communication and teamwork. Git.</a:t>
            </a:r>
          </a:p>
        </p:txBody>
      </p:sp>
    </p:spTree>
    <p:extLst>
      <p:ext uri="{BB962C8B-B14F-4D97-AF65-F5344CB8AC3E}">
        <p14:creationId xmlns:p14="http://schemas.microsoft.com/office/powerpoint/2010/main" val="397529382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Shape 294"/>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5" name="Shape 29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4980460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Shape 102"/>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3" name="Shape 10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7574881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Shape 109"/>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0" name="Shape 11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9551605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Shape 121"/>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2" name="Shape 12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7586912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Shape 131"/>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2" name="Shape 13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9729108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Shape 138"/>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9" name="Shape 13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0463597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Shape 145"/>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6" name="Shape 14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5375077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Shape 154"/>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5" name="Shape 15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0936073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bg>
      <p:bgPr>
        <a:solidFill>
          <a:schemeClr val="dk1"/>
        </a:solidFill>
        <a:effectLst/>
      </p:bgPr>
    </p:bg>
    <p:spTree>
      <p:nvGrpSpPr>
        <p:cNvPr id="1" name="Shape 9"/>
        <p:cNvGrpSpPr/>
        <p:nvPr/>
      </p:nvGrpSpPr>
      <p:grpSpPr>
        <a:xfrm>
          <a:off x="0" y="0"/>
          <a:ext cx="0" cy="0"/>
          <a:chOff x="0" y="0"/>
          <a:chExt cx="0" cy="0"/>
        </a:xfrm>
      </p:grpSpPr>
      <p:grpSp>
        <p:nvGrpSpPr>
          <p:cNvPr id="10" name="Shape 10"/>
          <p:cNvGrpSpPr/>
          <p:nvPr/>
        </p:nvGrpSpPr>
        <p:grpSpPr>
          <a:xfrm>
            <a:off x="6098378" y="4"/>
            <a:ext cx="3045625" cy="2030570"/>
            <a:chOff x="6098378" y="4"/>
            <a:chExt cx="3045625" cy="2030570"/>
          </a:xfrm>
        </p:grpSpPr>
        <p:sp>
          <p:nvSpPr>
            <p:cNvPr id="11" name="Shape 11"/>
            <p:cNvSpPr/>
            <p:nvPr/>
          </p:nvSpPr>
          <p:spPr>
            <a:xfrm>
              <a:off x="8128803" y="15"/>
              <a:ext cx="1015200" cy="1015200"/>
            </a:xfrm>
            <a:prstGeom prst="rect">
              <a:avLst/>
            </a:prstGeom>
            <a:solidFill>
              <a:schemeClr val="accent1"/>
            </a:solidFill>
            <a:ln>
              <a:noFill/>
            </a:ln>
          </p:spPr>
          <p:txBody>
            <a:bodyPr lIns="91425" tIns="91425" rIns="91425" bIns="91425" anchor="ctr" anchorCtr="0">
              <a:noAutofit/>
            </a:bodyPr>
            <a:lstStyle/>
            <a:p>
              <a:pPr lvl="0">
                <a:spcBef>
                  <a:spcPts val="0"/>
                </a:spcBef>
                <a:buNone/>
              </a:pPr>
              <a:endParaRPr/>
            </a:p>
          </p:txBody>
        </p:sp>
        <p:sp>
          <p:nvSpPr>
            <p:cNvPr id="12" name="Shape 12"/>
            <p:cNvSpPr/>
            <p:nvPr/>
          </p:nvSpPr>
          <p:spPr>
            <a:xfrm flipH="1">
              <a:off x="7113463" y="4"/>
              <a:ext cx="1015200" cy="1015200"/>
            </a:xfrm>
            <a:prstGeom prst="rtTriangle">
              <a:avLst/>
            </a:prstGeom>
            <a:solidFill>
              <a:schemeClr val="accent2"/>
            </a:solidFill>
            <a:ln>
              <a:noFill/>
            </a:ln>
          </p:spPr>
          <p:txBody>
            <a:bodyPr lIns="91425" tIns="91425" rIns="91425" bIns="91425" anchor="ctr" anchorCtr="0">
              <a:noAutofit/>
            </a:bodyPr>
            <a:lstStyle/>
            <a:p>
              <a:pPr lvl="0">
                <a:spcBef>
                  <a:spcPts val="0"/>
                </a:spcBef>
                <a:buNone/>
              </a:pPr>
              <a:endParaRPr/>
            </a:p>
          </p:txBody>
        </p:sp>
        <p:sp>
          <p:nvSpPr>
            <p:cNvPr id="13" name="Shape 13"/>
            <p:cNvSpPr/>
            <p:nvPr/>
          </p:nvSpPr>
          <p:spPr>
            <a:xfrm rot="10800000" flipH="1">
              <a:off x="7113588" y="106"/>
              <a:ext cx="1015200" cy="1015200"/>
            </a:xfrm>
            <a:prstGeom prst="rtTriangle">
              <a:avLst/>
            </a:prstGeom>
            <a:solidFill>
              <a:schemeClr val="accent6"/>
            </a:solidFill>
            <a:ln>
              <a:noFill/>
            </a:ln>
          </p:spPr>
          <p:txBody>
            <a:bodyPr lIns="91425" tIns="91425" rIns="91425" bIns="91425" anchor="ctr" anchorCtr="0">
              <a:noAutofit/>
            </a:bodyPr>
            <a:lstStyle/>
            <a:p>
              <a:pPr lvl="0">
                <a:spcBef>
                  <a:spcPts val="0"/>
                </a:spcBef>
                <a:buNone/>
              </a:pPr>
              <a:endParaRPr/>
            </a:p>
          </p:txBody>
        </p:sp>
        <p:sp>
          <p:nvSpPr>
            <p:cNvPr id="14" name="Shape 14"/>
            <p:cNvSpPr/>
            <p:nvPr/>
          </p:nvSpPr>
          <p:spPr>
            <a:xfrm rot="10800000">
              <a:off x="6098378" y="96"/>
              <a:ext cx="1015200" cy="1015200"/>
            </a:xfrm>
            <a:prstGeom prst="rtTriangle">
              <a:avLst/>
            </a:prstGeom>
            <a:solidFill>
              <a:schemeClr val="accent1"/>
            </a:solidFill>
            <a:ln>
              <a:noFill/>
            </a:ln>
          </p:spPr>
          <p:txBody>
            <a:bodyPr lIns="91425" tIns="91425" rIns="91425" bIns="91425" anchor="ctr" anchorCtr="0">
              <a:noAutofit/>
            </a:bodyPr>
            <a:lstStyle/>
            <a:p>
              <a:pPr lvl="0">
                <a:spcBef>
                  <a:spcPts val="0"/>
                </a:spcBef>
                <a:buNone/>
              </a:pPr>
              <a:endParaRPr/>
            </a:p>
          </p:txBody>
        </p:sp>
        <p:sp>
          <p:nvSpPr>
            <p:cNvPr id="15" name="Shape 15"/>
            <p:cNvSpPr/>
            <p:nvPr/>
          </p:nvSpPr>
          <p:spPr>
            <a:xfrm rot="10800000">
              <a:off x="8128789" y="1015375"/>
              <a:ext cx="1015200" cy="1015200"/>
            </a:xfrm>
            <a:prstGeom prst="rtTriangle">
              <a:avLst/>
            </a:prstGeom>
            <a:solidFill>
              <a:schemeClr val="accent6"/>
            </a:solidFill>
            <a:ln>
              <a:noFill/>
            </a:ln>
          </p:spPr>
          <p:txBody>
            <a:bodyPr lIns="91425" tIns="91425" rIns="91425" bIns="91425" anchor="ctr" anchorCtr="0">
              <a:noAutofit/>
            </a:bodyPr>
            <a:lstStyle/>
            <a:p>
              <a:pPr lvl="0">
                <a:spcBef>
                  <a:spcPts val="0"/>
                </a:spcBef>
                <a:buNone/>
              </a:pPr>
              <a:endParaRPr/>
            </a:p>
          </p:txBody>
        </p:sp>
      </p:grpSp>
      <p:sp>
        <p:nvSpPr>
          <p:cNvPr id="16" name="Shape 16"/>
          <p:cNvSpPr txBox="1">
            <a:spLocks noGrp="1"/>
          </p:cNvSpPr>
          <p:nvPr>
            <p:ph type="ctrTitle"/>
          </p:nvPr>
        </p:nvSpPr>
        <p:spPr>
          <a:xfrm>
            <a:off x="598100" y="1775222"/>
            <a:ext cx="8222100" cy="838800"/>
          </a:xfrm>
          <a:prstGeom prst="rect">
            <a:avLst/>
          </a:prstGeom>
        </p:spPr>
        <p:txBody>
          <a:bodyPr lIns="91425" tIns="91425" rIns="91425" bIns="91425" anchor="b" anchorCtr="0"/>
          <a:lstStyle>
            <a:lvl1pPr lvl="0">
              <a:spcBef>
                <a:spcPts val="0"/>
              </a:spcBef>
              <a:buClr>
                <a:schemeClr val="lt1"/>
              </a:buClr>
              <a:buSzPct val="100000"/>
              <a:defRPr sz="4200">
                <a:solidFill>
                  <a:schemeClr val="lt1"/>
                </a:solidFill>
              </a:defRPr>
            </a:lvl1pPr>
            <a:lvl2pPr lvl="1">
              <a:spcBef>
                <a:spcPts val="0"/>
              </a:spcBef>
              <a:buClr>
                <a:schemeClr val="lt1"/>
              </a:buClr>
              <a:buSzPct val="100000"/>
              <a:defRPr sz="4200">
                <a:solidFill>
                  <a:schemeClr val="lt1"/>
                </a:solidFill>
              </a:defRPr>
            </a:lvl2pPr>
            <a:lvl3pPr lvl="2">
              <a:spcBef>
                <a:spcPts val="0"/>
              </a:spcBef>
              <a:buClr>
                <a:schemeClr val="lt1"/>
              </a:buClr>
              <a:buSzPct val="100000"/>
              <a:defRPr sz="4200">
                <a:solidFill>
                  <a:schemeClr val="lt1"/>
                </a:solidFill>
              </a:defRPr>
            </a:lvl3pPr>
            <a:lvl4pPr lvl="3">
              <a:spcBef>
                <a:spcPts val="0"/>
              </a:spcBef>
              <a:buClr>
                <a:schemeClr val="lt1"/>
              </a:buClr>
              <a:buSzPct val="100000"/>
              <a:defRPr sz="4200">
                <a:solidFill>
                  <a:schemeClr val="lt1"/>
                </a:solidFill>
              </a:defRPr>
            </a:lvl4pPr>
            <a:lvl5pPr lvl="4">
              <a:spcBef>
                <a:spcPts val="0"/>
              </a:spcBef>
              <a:buClr>
                <a:schemeClr val="lt1"/>
              </a:buClr>
              <a:buSzPct val="100000"/>
              <a:defRPr sz="4200">
                <a:solidFill>
                  <a:schemeClr val="lt1"/>
                </a:solidFill>
              </a:defRPr>
            </a:lvl5pPr>
            <a:lvl6pPr lvl="5">
              <a:spcBef>
                <a:spcPts val="0"/>
              </a:spcBef>
              <a:buClr>
                <a:schemeClr val="lt1"/>
              </a:buClr>
              <a:buSzPct val="100000"/>
              <a:defRPr sz="4200">
                <a:solidFill>
                  <a:schemeClr val="lt1"/>
                </a:solidFill>
              </a:defRPr>
            </a:lvl6pPr>
            <a:lvl7pPr lvl="6">
              <a:spcBef>
                <a:spcPts val="0"/>
              </a:spcBef>
              <a:buClr>
                <a:schemeClr val="lt1"/>
              </a:buClr>
              <a:buSzPct val="100000"/>
              <a:defRPr sz="4200">
                <a:solidFill>
                  <a:schemeClr val="lt1"/>
                </a:solidFill>
              </a:defRPr>
            </a:lvl7pPr>
            <a:lvl8pPr lvl="7">
              <a:spcBef>
                <a:spcPts val="0"/>
              </a:spcBef>
              <a:buClr>
                <a:schemeClr val="lt1"/>
              </a:buClr>
              <a:buSzPct val="100000"/>
              <a:defRPr sz="4200">
                <a:solidFill>
                  <a:schemeClr val="lt1"/>
                </a:solidFill>
              </a:defRPr>
            </a:lvl8pPr>
            <a:lvl9pPr lvl="8">
              <a:spcBef>
                <a:spcPts val="0"/>
              </a:spcBef>
              <a:buClr>
                <a:schemeClr val="lt1"/>
              </a:buClr>
              <a:buSzPct val="100000"/>
              <a:defRPr sz="4200">
                <a:solidFill>
                  <a:schemeClr val="lt1"/>
                </a:solidFill>
              </a:defRPr>
            </a:lvl9pPr>
          </a:lstStyle>
          <a:p>
            <a:endParaRPr/>
          </a:p>
        </p:txBody>
      </p:sp>
      <p:sp>
        <p:nvSpPr>
          <p:cNvPr id="17" name="Shape 17"/>
          <p:cNvSpPr txBox="1">
            <a:spLocks noGrp="1"/>
          </p:cNvSpPr>
          <p:nvPr>
            <p:ph type="subTitle" idx="1"/>
          </p:nvPr>
        </p:nvSpPr>
        <p:spPr>
          <a:xfrm>
            <a:off x="598088" y="2715912"/>
            <a:ext cx="8222100" cy="432900"/>
          </a:xfrm>
          <a:prstGeom prst="rect">
            <a:avLst/>
          </a:prstGeom>
        </p:spPr>
        <p:txBody>
          <a:bodyPr lIns="91425" tIns="91425" rIns="91425" bIns="91425" anchor="t" anchorCtr="0"/>
          <a:lstStyle>
            <a:lvl1pPr lvl="0">
              <a:lnSpc>
                <a:spcPct val="100000"/>
              </a:lnSpc>
              <a:spcBef>
                <a:spcPts val="0"/>
              </a:spcBef>
              <a:spcAft>
                <a:spcPts val="0"/>
              </a:spcAft>
              <a:buClr>
                <a:schemeClr val="lt1"/>
              </a:buClr>
              <a:buSzPct val="100000"/>
              <a:buNone/>
              <a:defRPr sz="2100">
                <a:solidFill>
                  <a:schemeClr val="lt1"/>
                </a:solidFill>
              </a:defRPr>
            </a:lvl1pPr>
            <a:lvl2pPr lvl="1">
              <a:lnSpc>
                <a:spcPct val="100000"/>
              </a:lnSpc>
              <a:spcBef>
                <a:spcPts val="0"/>
              </a:spcBef>
              <a:spcAft>
                <a:spcPts val="0"/>
              </a:spcAft>
              <a:buClr>
                <a:schemeClr val="lt1"/>
              </a:buClr>
              <a:buSzPct val="100000"/>
              <a:buNone/>
              <a:defRPr sz="2100">
                <a:solidFill>
                  <a:schemeClr val="lt1"/>
                </a:solidFill>
              </a:defRPr>
            </a:lvl2pPr>
            <a:lvl3pPr lvl="2">
              <a:lnSpc>
                <a:spcPct val="100000"/>
              </a:lnSpc>
              <a:spcBef>
                <a:spcPts val="0"/>
              </a:spcBef>
              <a:spcAft>
                <a:spcPts val="0"/>
              </a:spcAft>
              <a:buClr>
                <a:schemeClr val="lt1"/>
              </a:buClr>
              <a:buSzPct val="100000"/>
              <a:buNone/>
              <a:defRPr sz="2100">
                <a:solidFill>
                  <a:schemeClr val="lt1"/>
                </a:solidFill>
              </a:defRPr>
            </a:lvl3pPr>
            <a:lvl4pPr lvl="3">
              <a:lnSpc>
                <a:spcPct val="100000"/>
              </a:lnSpc>
              <a:spcBef>
                <a:spcPts val="0"/>
              </a:spcBef>
              <a:spcAft>
                <a:spcPts val="0"/>
              </a:spcAft>
              <a:buClr>
                <a:schemeClr val="lt1"/>
              </a:buClr>
              <a:buSzPct val="100000"/>
              <a:buNone/>
              <a:defRPr sz="2100">
                <a:solidFill>
                  <a:schemeClr val="lt1"/>
                </a:solidFill>
              </a:defRPr>
            </a:lvl4pPr>
            <a:lvl5pPr lvl="4">
              <a:lnSpc>
                <a:spcPct val="100000"/>
              </a:lnSpc>
              <a:spcBef>
                <a:spcPts val="0"/>
              </a:spcBef>
              <a:spcAft>
                <a:spcPts val="0"/>
              </a:spcAft>
              <a:buClr>
                <a:schemeClr val="lt1"/>
              </a:buClr>
              <a:buSzPct val="100000"/>
              <a:buNone/>
              <a:defRPr sz="2100">
                <a:solidFill>
                  <a:schemeClr val="lt1"/>
                </a:solidFill>
              </a:defRPr>
            </a:lvl5pPr>
            <a:lvl6pPr lvl="5">
              <a:lnSpc>
                <a:spcPct val="100000"/>
              </a:lnSpc>
              <a:spcBef>
                <a:spcPts val="0"/>
              </a:spcBef>
              <a:spcAft>
                <a:spcPts val="0"/>
              </a:spcAft>
              <a:buClr>
                <a:schemeClr val="lt1"/>
              </a:buClr>
              <a:buSzPct val="100000"/>
              <a:buNone/>
              <a:defRPr sz="2100">
                <a:solidFill>
                  <a:schemeClr val="lt1"/>
                </a:solidFill>
              </a:defRPr>
            </a:lvl6pPr>
            <a:lvl7pPr lvl="6">
              <a:lnSpc>
                <a:spcPct val="100000"/>
              </a:lnSpc>
              <a:spcBef>
                <a:spcPts val="0"/>
              </a:spcBef>
              <a:spcAft>
                <a:spcPts val="0"/>
              </a:spcAft>
              <a:buClr>
                <a:schemeClr val="lt1"/>
              </a:buClr>
              <a:buSzPct val="100000"/>
              <a:buNone/>
              <a:defRPr sz="2100">
                <a:solidFill>
                  <a:schemeClr val="lt1"/>
                </a:solidFill>
              </a:defRPr>
            </a:lvl7pPr>
            <a:lvl8pPr lvl="7">
              <a:lnSpc>
                <a:spcPct val="100000"/>
              </a:lnSpc>
              <a:spcBef>
                <a:spcPts val="0"/>
              </a:spcBef>
              <a:spcAft>
                <a:spcPts val="0"/>
              </a:spcAft>
              <a:buClr>
                <a:schemeClr val="lt1"/>
              </a:buClr>
              <a:buSzPct val="100000"/>
              <a:buNone/>
              <a:defRPr sz="2100">
                <a:solidFill>
                  <a:schemeClr val="lt1"/>
                </a:solidFill>
              </a:defRPr>
            </a:lvl8pPr>
            <a:lvl9pPr lvl="8">
              <a:lnSpc>
                <a:spcPct val="100000"/>
              </a:lnSpc>
              <a:spcBef>
                <a:spcPts val="0"/>
              </a:spcBef>
              <a:spcAft>
                <a:spcPts val="0"/>
              </a:spcAft>
              <a:buClr>
                <a:schemeClr val="lt1"/>
              </a:buClr>
              <a:buSzPct val="100000"/>
              <a:buNone/>
              <a:defRPr sz="2100">
                <a:solidFill>
                  <a:schemeClr val="lt1"/>
                </a:solidFill>
              </a:defRPr>
            </a:lvl9pPr>
          </a:lstStyle>
          <a:p>
            <a:endParaRPr/>
          </a:p>
        </p:txBody>
      </p:sp>
      <p:sp>
        <p:nvSpPr>
          <p:cNvPr id="18" name="Shape 18"/>
          <p:cNvSpPr txBox="1">
            <a:spLocks noGrp="1"/>
          </p:cNvSpPr>
          <p:nvPr>
            <p:ph type="sldNum" idx="12"/>
          </p:nvPr>
        </p:nvSpPr>
        <p:spPr>
          <a:xfrm>
            <a:off x="8460431" y="4651190"/>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Big number">
    <p:bg>
      <p:bgPr>
        <a:solidFill>
          <a:schemeClr val="dk1"/>
        </a:solidFill>
        <a:effectLst/>
      </p:bgPr>
    </p:bg>
    <p:spTree>
      <p:nvGrpSpPr>
        <p:cNvPr id="1" name="Shape 69"/>
        <p:cNvGrpSpPr/>
        <p:nvPr/>
      </p:nvGrpSpPr>
      <p:grpSpPr>
        <a:xfrm>
          <a:off x="0" y="0"/>
          <a:ext cx="0" cy="0"/>
          <a:chOff x="0" y="0"/>
          <a:chExt cx="0" cy="0"/>
        </a:xfrm>
      </p:grpSpPr>
      <p:grpSp>
        <p:nvGrpSpPr>
          <p:cNvPr id="70" name="Shape 70"/>
          <p:cNvGrpSpPr/>
          <p:nvPr/>
        </p:nvGrpSpPr>
        <p:grpSpPr>
          <a:xfrm>
            <a:off x="6098378" y="4"/>
            <a:ext cx="3045625" cy="2030570"/>
            <a:chOff x="6098378" y="4"/>
            <a:chExt cx="3045625" cy="2030570"/>
          </a:xfrm>
        </p:grpSpPr>
        <p:sp>
          <p:nvSpPr>
            <p:cNvPr id="71" name="Shape 71"/>
            <p:cNvSpPr/>
            <p:nvPr/>
          </p:nvSpPr>
          <p:spPr>
            <a:xfrm>
              <a:off x="8128803" y="15"/>
              <a:ext cx="1015200" cy="1015200"/>
            </a:xfrm>
            <a:prstGeom prst="rect">
              <a:avLst/>
            </a:prstGeom>
            <a:solidFill>
              <a:schemeClr val="accent1"/>
            </a:solidFill>
            <a:ln>
              <a:noFill/>
            </a:ln>
          </p:spPr>
          <p:txBody>
            <a:bodyPr lIns="91425" tIns="91425" rIns="91425" bIns="91425" anchor="ctr" anchorCtr="0">
              <a:noAutofit/>
            </a:bodyPr>
            <a:lstStyle/>
            <a:p>
              <a:pPr lvl="0">
                <a:spcBef>
                  <a:spcPts val="0"/>
                </a:spcBef>
                <a:buNone/>
              </a:pPr>
              <a:endParaRPr/>
            </a:p>
          </p:txBody>
        </p:sp>
        <p:sp>
          <p:nvSpPr>
            <p:cNvPr id="72" name="Shape 72"/>
            <p:cNvSpPr/>
            <p:nvPr/>
          </p:nvSpPr>
          <p:spPr>
            <a:xfrm flipH="1">
              <a:off x="7113463" y="4"/>
              <a:ext cx="1015200" cy="1015200"/>
            </a:xfrm>
            <a:prstGeom prst="rtTriangle">
              <a:avLst/>
            </a:prstGeom>
            <a:solidFill>
              <a:schemeClr val="accent2"/>
            </a:solidFill>
            <a:ln>
              <a:noFill/>
            </a:ln>
          </p:spPr>
          <p:txBody>
            <a:bodyPr lIns="91425" tIns="91425" rIns="91425" bIns="91425" anchor="ctr" anchorCtr="0">
              <a:noAutofit/>
            </a:bodyPr>
            <a:lstStyle/>
            <a:p>
              <a:pPr lvl="0">
                <a:spcBef>
                  <a:spcPts val="0"/>
                </a:spcBef>
                <a:buNone/>
              </a:pPr>
              <a:endParaRPr/>
            </a:p>
          </p:txBody>
        </p:sp>
        <p:sp>
          <p:nvSpPr>
            <p:cNvPr id="73" name="Shape 73"/>
            <p:cNvSpPr/>
            <p:nvPr/>
          </p:nvSpPr>
          <p:spPr>
            <a:xfrm rot="10800000" flipH="1">
              <a:off x="7113588" y="106"/>
              <a:ext cx="1015200" cy="1015200"/>
            </a:xfrm>
            <a:prstGeom prst="rtTriangle">
              <a:avLst/>
            </a:prstGeom>
            <a:solidFill>
              <a:schemeClr val="accent6"/>
            </a:solidFill>
            <a:ln>
              <a:noFill/>
            </a:ln>
          </p:spPr>
          <p:txBody>
            <a:bodyPr lIns="91425" tIns="91425" rIns="91425" bIns="91425" anchor="ctr" anchorCtr="0">
              <a:noAutofit/>
            </a:bodyPr>
            <a:lstStyle/>
            <a:p>
              <a:pPr lvl="0">
                <a:spcBef>
                  <a:spcPts val="0"/>
                </a:spcBef>
                <a:buNone/>
              </a:pPr>
              <a:endParaRPr/>
            </a:p>
          </p:txBody>
        </p:sp>
        <p:sp>
          <p:nvSpPr>
            <p:cNvPr id="74" name="Shape 74"/>
            <p:cNvSpPr/>
            <p:nvPr/>
          </p:nvSpPr>
          <p:spPr>
            <a:xfrm rot="10800000">
              <a:off x="6098378" y="96"/>
              <a:ext cx="1015200" cy="1015200"/>
            </a:xfrm>
            <a:prstGeom prst="rtTriangle">
              <a:avLst/>
            </a:prstGeom>
            <a:solidFill>
              <a:schemeClr val="accent1"/>
            </a:solidFill>
            <a:ln>
              <a:noFill/>
            </a:ln>
          </p:spPr>
          <p:txBody>
            <a:bodyPr lIns="91425" tIns="91425" rIns="91425" bIns="91425" anchor="ctr" anchorCtr="0">
              <a:noAutofit/>
            </a:bodyPr>
            <a:lstStyle/>
            <a:p>
              <a:pPr lvl="0">
                <a:spcBef>
                  <a:spcPts val="0"/>
                </a:spcBef>
                <a:buNone/>
              </a:pPr>
              <a:endParaRPr/>
            </a:p>
          </p:txBody>
        </p:sp>
        <p:sp>
          <p:nvSpPr>
            <p:cNvPr id="75" name="Shape 75"/>
            <p:cNvSpPr/>
            <p:nvPr/>
          </p:nvSpPr>
          <p:spPr>
            <a:xfrm rot="10800000">
              <a:off x="8128789" y="1015375"/>
              <a:ext cx="1015200" cy="1015200"/>
            </a:xfrm>
            <a:prstGeom prst="rtTriangle">
              <a:avLst/>
            </a:prstGeom>
            <a:solidFill>
              <a:schemeClr val="accent6"/>
            </a:solidFill>
            <a:ln>
              <a:noFill/>
            </a:ln>
          </p:spPr>
          <p:txBody>
            <a:bodyPr lIns="91425" tIns="91425" rIns="91425" bIns="91425" anchor="ctr" anchorCtr="0">
              <a:noAutofit/>
            </a:bodyPr>
            <a:lstStyle/>
            <a:p>
              <a:pPr lvl="0">
                <a:spcBef>
                  <a:spcPts val="0"/>
                </a:spcBef>
                <a:buNone/>
              </a:pPr>
              <a:endParaRPr/>
            </a:p>
          </p:txBody>
        </p:sp>
      </p:grpSp>
      <p:sp>
        <p:nvSpPr>
          <p:cNvPr id="76" name="Shape 76"/>
          <p:cNvSpPr txBox="1">
            <a:spLocks noGrp="1"/>
          </p:cNvSpPr>
          <p:nvPr>
            <p:ph type="title"/>
          </p:nvPr>
        </p:nvSpPr>
        <p:spPr>
          <a:xfrm>
            <a:off x="311700" y="1256050"/>
            <a:ext cx="8520600" cy="2030700"/>
          </a:xfrm>
          <a:prstGeom prst="rect">
            <a:avLst/>
          </a:prstGeom>
        </p:spPr>
        <p:txBody>
          <a:bodyPr lIns="91425" tIns="91425" rIns="91425" bIns="91425" anchor="b" anchorCtr="0"/>
          <a:lstStyle>
            <a:lvl1pPr lvl="0" algn="ctr">
              <a:spcBef>
                <a:spcPts val="0"/>
              </a:spcBef>
              <a:buClr>
                <a:schemeClr val="lt1"/>
              </a:buClr>
              <a:buSzPct val="100000"/>
              <a:defRPr sz="12000">
                <a:solidFill>
                  <a:schemeClr val="lt1"/>
                </a:solidFill>
              </a:defRPr>
            </a:lvl1pPr>
            <a:lvl2pPr lvl="1" algn="ctr">
              <a:spcBef>
                <a:spcPts val="0"/>
              </a:spcBef>
              <a:buClr>
                <a:schemeClr val="lt1"/>
              </a:buClr>
              <a:buSzPct val="100000"/>
              <a:defRPr sz="12000">
                <a:solidFill>
                  <a:schemeClr val="lt1"/>
                </a:solidFill>
              </a:defRPr>
            </a:lvl2pPr>
            <a:lvl3pPr lvl="2" algn="ctr">
              <a:spcBef>
                <a:spcPts val="0"/>
              </a:spcBef>
              <a:buClr>
                <a:schemeClr val="lt1"/>
              </a:buClr>
              <a:buSzPct val="100000"/>
              <a:defRPr sz="12000">
                <a:solidFill>
                  <a:schemeClr val="lt1"/>
                </a:solidFill>
              </a:defRPr>
            </a:lvl3pPr>
            <a:lvl4pPr lvl="3" algn="ctr">
              <a:spcBef>
                <a:spcPts val="0"/>
              </a:spcBef>
              <a:buClr>
                <a:schemeClr val="lt1"/>
              </a:buClr>
              <a:buSzPct val="100000"/>
              <a:defRPr sz="12000">
                <a:solidFill>
                  <a:schemeClr val="lt1"/>
                </a:solidFill>
              </a:defRPr>
            </a:lvl4pPr>
            <a:lvl5pPr lvl="4" algn="ctr">
              <a:spcBef>
                <a:spcPts val="0"/>
              </a:spcBef>
              <a:buClr>
                <a:schemeClr val="lt1"/>
              </a:buClr>
              <a:buSzPct val="100000"/>
              <a:defRPr sz="12000">
                <a:solidFill>
                  <a:schemeClr val="lt1"/>
                </a:solidFill>
              </a:defRPr>
            </a:lvl5pPr>
            <a:lvl6pPr lvl="5" algn="ctr">
              <a:spcBef>
                <a:spcPts val="0"/>
              </a:spcBef>
              <a:buClr>
                <a:schemeClr val="lt1"/>
              </a:buClr>
              <a:buSzPct val="100000"/>
              <a:defRPr sz="12000">
                <a:solidFill>
                  <a:schemeClr val="lt1"/>
                </a:solidFill>
              </a:defRPr>
            </a:lvl6pPr>
            <a:lvl7pPr lvl="6" algn="ctr">
              <a:spcBef>
                <a:spcPts val="0"/>
              </a:spcBef>
              <a:buClr>
                <a:schemeClr val="lt1"/>
              </a:buClr>
              <a:buSzPct val="100000"/>
              <a:defRPr sz="12000">
                <a:solidFill>
                  <a:schemeClr val="lt1"/>
                </a:solidFill>
              </a:defRPr>
            </a:lvl7pPr>
            <a:lvl8pPr lvl="7" algn="ctr">
              <a:spcBef>
                <a:spcPts val="0"/>
              </a:spcBef>
              <a:buClr>
                <a:schemeClr val="lt1"/>
              </a:buClr>
              <a:buSzPct val="100000"/>
              <a:defRPr sz="12000">
                <a:solidFill>
                  <a:schemeClr val="lt1"/>
                </a:solidFill>
              </a:defRPr>
            </a:lvl8pPr>
            <a:lvl9pPr lvl="8" algn="ctr">
              <a:spcBef>
                <a:spcPts val="0"/>
              </a:spcBef>
              <a:buClr>
                <a:schemeClr val="lt1"/>
              </a:buClr>
              <a:buSzPct val="100000"/>
              <a:defRPr sz="12000">
                <a:solidFill>
                  <a:schemeClr val="lt1"/>
                </a:solidFill>
              </a:defRPr>
            </a:lvl9pPr>
          </a:lstStyle>
          <a:p>
            <a:endParaRPr/>
          </a:p>
        </p:txBody>
      </p:sp>
      <p:sp>
        <p:nvSpPr>
          <p:cNvPr id="77" name="Shape 77"/>
          <p:cNvSpPr txBox="1">
            <a:spLocks noGrp="1"/>
          </p:cNvSpPr>
          <p:nvPr>
            <p:ph type="body" idx="1"/>
          </p:nvPr>
        </p:nvSpPr>
        <p:spPr>
          <a:xfrm>
            <a:off x="311700" y="3369225"/>
            <a:ext cx="8520600" cy="1281900"/>
          </a:xfrm>
          <a:prstGeom prst="rect">
            <a:avLst/>
          </a:prstGeom>
        </p:spPr>
        <p:txBody>
          <a:bodyPr lIns="91425" tIns="91425" rIns="91425" bIns="91425" anchor="t" anchorCtr="0"/>
          <a:lstStyle>
            <a:lvl1pPr lvl="0" algn="ctr">
              <a:spcBef>
                <a:spcPts val="0"/>
              </a:spcBef>
              <a:buClr>
                <a:schemeClr val="lt1"/>
              </a:buClr>
              <a:defRPr>
                <a:solidFill>
                  <a:schemeClr val="lt1"/>
                </a:solidFill>
              </a:defRPr>
            </a:lvl1pPr>
            <a:lvl2pPr lvl="1" algn="ctr">
              <a:spcBef>
                <a:spcPts val="0"/>
              </a:spcBef>
              <a:buClr>
                <a:schemeClr val="lt1"/>
              </a:buClr>
              <a:defRPr>
                <a:solidFill>
                  <a:schemeClr val="lt1"/>
                </a:solidFill>
              </a:defRPr>
            </a:lvl2pPr>
            <a:lvl3pPr lvl="2" algn="ctr">
              <a:spcBef>
                <a:spcPts val="0"/>
              </a:spcBef>
              <a:buClr>
                <a:schemeClr val="lt1"/>
              </a:buClr>
              <a:defRPr>
                <a:solidFill>
                  <a:schemeClr val="lt1"/>
                </a:solidFill>
              </a:defRPr>
            </a:lvl3pPr>
            <a:lvl4pPr lvl="3" algn="ctr">
              <a:spcBef>
                <a:spcPts val="0"/>
              </a:spcBef>
              <a:buClr>
                <a:schemeClr val="lt1"/>
              </a:buClr>
              <a:defRPr>
                <a:solidFill>
                  <a:schemeClr val="lt1"/>
                </a:solidFill>
              </a:defRPr>
            </a:lvl4pPr>
            <a:lvl5pPr lvl="4" algn="ctr">
              <a:spcBef>
                <a:spcPts val="0"/>
              </a:spcBef>
              <a:buClr>
                <a:schemeClr val="lt1"/>
              </a:buClr>
              <a:defRPr>
                <a:solidFill>
                  <a:schemeClr val="lt1"/>
                </a:solidFill>
              </a:defRPr>
            </a:lvl5pPr>
            <a:lvl6pPr lvl="5" algn="ctr">
              <a:spcBef>
                <a:spcPts val="0"/>
              </a:spcBef>
              <a:buClr>
                <a:schemeClr val="lt1"/>
              </a:buClr>
              <a:defRPr>
                <a:solidFill>
                  <a:schemeClr val="lt1"/>
                </a:solidFill>
              </a:defRPr>
            </a:lvl6pPr>
            <a:lvl7pPr lvl="6" algn="ctr">
              <a:spcBef>
                <a:spcPts val="0"/>
              </a:spcBef>
              <a:buClr>
                <a:schemeClr val="lt1"/>
              </a:buClr>
              <a:defRPr>
                <a:solidFill>
                  <a:schemeClr val="lt1"/>
                </a:solidFill>
              </a:defRPr>
            </a:lvl7pPr>
            <a:lvl8pPr lvl="7" algn="ctr">
              <a:spcBef>
                <a:spcPts val="0"/>
              </a:spcBef>
              <a:buClr>
                <a:schemeClr val="lt1"/>
              </a:buClr>
              <a:defRPr>
                <a:solidFill>
                  <a:schemeClr val="lt1"/>
                </a:solidFill>
              </a:defRPr>
            </a:lvl8pPr>
            <a:lvl9pPr lvl="8" algn="ctr">
              <a:spcBef>
                <a:spcPts val="0"/>
              </a:spcBef>
              <a:buClr>
                <a:schemeClr val="lt1"/>
              </a:buClr>
              <a:defRPr>
                <a:solidFill>
                  <a:schemeClr val="lt1"/>
                </a:solidFill>
              </a:defRPr>
            </a:lvl9pPr>
          </a:lstStyle>
          <a:p>
            <a:endParaRPr/>
          </a:p>
        </p:txBody>
      </p:sp>
      <p:sp>
        <p:nvSpPr>
          <p:cNvPr id="78" name="Shape 78"/>
          <p:cNvSpPr txBox="1">
            <a:spLocks noGrp="1"/>
          </p:cNvSpPr>
          <p:nvPr>
            <p:ph type="sldNum" idx="12"/>
          </p:nvPr>
        </p:nvSpPr>
        <p:spPr>
          <a:xfrm>
            <a:off x="8460431" y="4651190"/>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79"/>
        <p:cNvGrpSpPr/>
        <p:nvPr/>
      </p:nvGrpSpPr>
      <p:grpSpPr>
        <a:xfrm>
          <a:off x="0" y="0"/>
          <a:ext cx="0" cy="0"/>
          <a:chOff x="0" y="0"/>
          <a:chExt cx="0" cy="0"/>
        </a:xfrm>
      </p:grpSpPr>
      <p:sp>
        <p:nvSpPr>
          <p:cNvPr id="80" name="Shape 80"/>
          <p:cNvSpPr txBox="1">
            <a:spLocks noGrp="1"/>
          </p:cNvSpPr>
          <p:nvPr>
            <p:ph type="sldNum" idx="12"/>
          </p:nvPr>
        </p:nvSpPr>
        <p:spPr>
          <a:xfrm>
            <a:off x="8460431" y="4651190"/>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solidFill>
                  <a:schemeClr val="dk2"/>
                </a:solidFill>
              </a:rPr>
              <a:t>‹#›</a:t>
            </a:fld>
            <a:endParaRPr lang="en">
              <a:solidFill>
                <a:schemeClr val="dk2"/>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cSld name="Section header">
    <p:bg>
      <p:bgPr>
        <a:solidFill>
          <a:schemeClr val="dk1"/>
        </a:solidFill>
        <a:effectLst/>
      </p:bgPr>
    </p:bg>
    <p:spTree>
      <p:nvGrpSpPr>
        <p:cNvPr id="1" name="Shape 19"/>
        <p:cNvGrpSpPr/>
        <p:nvPr/>
      </p:nvGrpSpPr>
      <p:grpSpPr>
        <a:xfrm>
          <a:off x="0" y="0"/>
          <a:ext cx="0" cy="0"/>
          <a:chOff x="0" y="0"/>
          <a:chExt cx="0" cy="0"/>
        </a:xfrm>
      </p:grpSpPr>
      <p:grpSp>
        <p:nvGrpSpPr>
          <p:cNvPr id="20" name="Shape 20"/>
          <p:cNvGrpSpPr/>
          <p:nvPr/>
        </p:nvGrpSpPr>
        <p:grpSpPr>
          <a:xfrm>
            <a:off x="6098378" y="4"/>
            <a:ext cx="3045625" cy="2030570"/>
            <a:chOff x="6098378" y="4"/>
            <a:chExt cx="3045625" cy="2030570"/>
          </a:xfrm>
        </p:grpSpPr>
        <p:sp>
          <p:nvSpPr>
            <p:cNvPr id="21" name="Shape 21"/>
            <p:cNvSpPr/>
            <p:nvPr/>
          </p:nvSpPr>
          <p:spPr>
            <a:xfrm>
              <a:off x="8128803" y="15"/>
              <a:ext cx="1015200" cy="1015200"/>
            </a:xfrm>
            <a:prstGeom prst="rect">
              <a:avLst/>
            </a:prstGeom>
            <a:solidFill>
              <a:schemeClr val="accent1"/>
            </a:solidFill>
            <a:ln>
              <a:noFill/>
            </a:ln>
          </p:spPr>
          <p:txBody>
            <a:bodyPr lIns="91425" tIns="91425" rIns="91425" bIns="91425" anchor="ctr" anchorCtr="0">
              <a:noAutofit/>
            </a:bodyPr>
            <a:lstStyle/>
            <a:p>
              <a:pPr lvl="0">
                <a:spcBef>
                  <a:spcPts val="0"/>
                </a:spcBef>
                <a:buNone/>
              </a:pPr>
              <a:endParaRPr/>
            </a:p>
          </p:txBody>
        </p:sp>
        <p:sp>
          <p:nvSpPr>
            <p:cNvPr id="22" name="Shape 22"/>
            <p:cNvSpPr/>
            <p:nvPr/>
          </p:nvSpPr>
          <p:spPr>
            <a:xfrm flipH="1">
              <a:off x="7113463" y="4"/>
              <a:ext cx="1015200" cy="1015200"/>
            </a:xfrm>
            <a:prstGeom prst="rtTriangle">
              <a:avLst/>
            </a:prstGeom>
            <a:solidFill>
              <a:schemeClr val="accent2"/>
            </a:solidFill>
            <a:ln>
              <a:noFill/>
            </a:ln>
          </p:spPr>
          <p:txBody>
            <a:bodyPr lIns="91425" tIns="91425" rIns="91425" bIns="91425" anchor="ctr" anchorCtr="0">
              <a:noAutofit/>
            </a:bodyPr>
            <a:lstStyle/>
            <a:p>
              <a:pPr lvl="0">
                <a:spcBef>
                  <a:spcPts val="0"/>
                </a:spcBef>
                <a:buNone/>
              </a:pPr>
              <a:endParaRPr/>
            </a:p>
          </p:txBody>
        </p:sp>
        <p:sp>
          <p:nvSpPr>
            <p:cNvPr id="23" name="Shape 23"/>
            <p:cNvSpPr/>
            <p:nvPr/>
          </p:nvSpPr>
          <p:spPr>
            <a:xfrm rot="10800000" flipH="1">
              <a:off x="7113588" y="106"/>
              <a:ext cx="1015200" cy="1015200"/>
            </a:xfrm>
            <a:prstGeom prst="rtTriangle">
              <a:avLst/>
            </a:prstGeom>
            <a:solidFill>
              <a:schemeClr val="accent6"/>
            </a:solidFill>
            <a:ln>
              <a:noFill/>
            </a:ln>
          </p:spPr>
          <p:txBody>
            <a:bodyPr lIns="91425" tIns="91425" rIns="91425" bIns="91425" anchor="ctr" anchorCtr="0">
              <a:noAutofit/>
            </a:bodyPr>
            <a:lstStyle/>
            <a:p>
              <a:pPr lvl="0">
                <a:spcBef>
                  <a:spcPts val="0"/>
                </a:spcBef>
                <a:buNone/>
              </a:pPr>
              <a:endParaRPr/>
            </a:p>
          </p:txBody>
        </p:sp>
        <p:sp>
          <p:nvSpPr>
            <p:cNvPr id="24" name="Shape 24"/>
            <p:cNvSpPr/>
            <p:nvPr/>
          </p:nvSpPr>
          <p:spPr>
            <a:xfrm rot="10800000">
              <a:off x="6098378" y="96"/>
              <a:ext cx="1015200" cy="1015200"/>
            </a:xfrm>
            <a:prstGeom prst="rtTriangle">
              <a:avLst/>
            </a:prstGeom>
            <a:solidFill>
              <a:schemeClr val="accent1"/>
            </a:solidFill>
            <a:ln>
              <a:noFill/>
            </a:ln>
          </p:spPr>
          <p:txBody>
            <a:bodyPr lIns="91425" tIns="91425" rIns="91425" bIns="91425" anchor="ctr" anchorCtr="0">
              <a:noAutofit/>
            </a:bodyPr>
            <a:lstStyle/>
            <a:p>
              <a:pPr lvl="0">
                <a:spcBef>
                  <a:spcPts val="0"/>
                </a:spcBef>
                <a:buNone/>
              </a:pPr>
              <a:endParaRPr/>
            </a:p>
          </p:txBody>
        </p:sp>
        <p:sp>
          <p:nvSpPr>
            <p:cNvPr id="25" name="Shape 25"/>
            <p:cNvSpPr/>
            <p:nvPr/>
          </p:nvSpPr>
          <p:spPr>
            <a:xfrm rot="10800000">
              <a:off x="8128789" y="1015375"/>
              <a:ext cx="1015200" cy="1015200"/>
            </a:xfrm>
            <a:prstGeom prst="rtTriangle">
              <a:avLst/>
            </a:prstGeom>
            <a:solidFill>
              <a:schemeClr val="accent6"/>
            </a:solidFill>
            <a:ln>
              <a:noFill/>
            </a:ln>
          </p:spPr>
          <p:txBody>
            <a:bodyPr lIns="91425" tIns="91425" rIns="91425" bIns="91425" anchor="ctr" anchorCtr="0">
              <a:noAutofit/>
            </a:bodyPr>
            <a:lstStyle/>
            <a:p>
              <a:pPr lvl="0">
                <a:spcBef>
                  <a:spcPts val="0"/>
                </a:spcBef>
                <a:buNone/>
              </a:pPr>
              <a:endParaRPr/>
            </a:p>
          </p:txBody>
        </p:sp>
      </p:grpSp>
      <p:sp>
        <p:nvSpPr>
          <p:cNvPr id="26" name="Shape 26"/>
          <p:cNvSpPr txBox="1">
            <a:spLocks noGrp="1"/>
          </p:cNvSpPr>
          <p:nvPr>
            <p:ph type="title"/>
          </p:nvPr>
        </p:nvSpPr>
        <p:spPr>
          <a:xfrm>
            <a:off x="598100" y="2152347"/>
            <a:ext cx="8222100" cy="838800"/>
          </a:xfrm>
          <a:prstGeom prst="rect">
            <a:avLst/>
          </a:prstGeom>
        </p:spPr>
        <p:txBody>
          <a:bodyPr lIns="91425" tIns="91425" rIns="91425" bIns="91425" anchor="ctr" anchorCtr="0"/>
          <a:lstStyle>
            <a:lvl1pPr lvl="0">
              <a:spcBef>
                <a:spcPts val="0"/>
              </a:spcBef>
              <a:buClr>
                <a:schemeClr val="lt1"/>
              </a:buClr>
              <a:buSzPct val="100000"/>
              <a:defRPr sz="4200">
                <a:solidFill>
                  <a:schemeClr val="lt1"/>
                </a:solidFill>
              </a:defRPr>
            </a:lvl1pPr>
            <a:lvl2pPr lvl="1">
              <a:spcBef>
                <a:spcPts val="0"/>
              </a:spcBef>
              <a:buClr>
                <a:schemeClr val="lt1"/>
              </a:buClr>
              <a:buSzPct val="100000"/>
              <a:defRPr sz="4200">
                <a:solidFill>
                  <a:schemeClr val="lt1"/>
                </a:solidFill>
              </a:defRPr>
            </a:lvl2pPr>
            <a:lvl3pPr lvl="2">
              <a:spcBef>
                <a:spcPts val="0"/>
              </a:spcBef>
              <a:buClr>
                <a:schemeClr val="lt1"/>
              </a:buClr>
              <a:buSzPct val="100000"/>
              <a:defRPr sz="4200">
                <a:solidFill>
                  <a:schemeClr val="lt1"/>
                </a:solidFill>
              </a:defRPr>
            </a:lvl3pPr>
            <a:lvl4pPr lvl="3">
              <a:spcBef>
                <a:spcPts val="0"/>
              </a:spcBef>
              <a:buClr>
                <a:schemeClr val="lt1"/>
              </a:buClr>
              <a:buSzPct val="100000"/>
              <a:defRPr sz="4200">
                <a:solidFill>
                  <a:schemeClr val="lt1"/>
                </a:solidFill>
              </a:defRPr>
            </a:lvl4pPr>
            <a:lvl5pPr lvl="4">
              <a:spcBef>
                <a:spcPts val="0"/>
              </a:spcBef>
              <a:buClr>
                <a:schemeClr val="lt1"/>
              </a:buClr>
              <a:buSzPct val="100000"/>
              <a:defRPr sz="4200">
                <a:solidFill>
                  <a:schemeClr val="lt1"/>
                </a:solidFill>
              </a:defRPr>
            </a:lvl5pPr>
            <a:lvl6pPr lvl="5">
              <a:spcBef>
                <a:spcPts val="0"/>
              </a:spcBef>
              <a:buClr>
                <a:schemeClr val="lt1"/>
              </a:buClr>
              <a:buSzPct val="100000"/>
              <a:defRPr sz="4200">
                <a:solidFill>
                  <a:schemeClr val="lt1"/>
                </a:solidFill>
              </a:defRPr>
            </a:lvl6pPr>
            <a:lvl7pPr lvl="6">
              <a:spcBef>
                <a:spcPts val="0"/>
              </a:spcBef>
              <a:buClr>
                <a:schemeClr val="lt1"/>
              </a:buClr>
              <a:buSzPct val="100000"/>
              <a:defRPr sz="4200">
                <a:solidFill>
                  <a:schemeClr val="lt1"/>
                </a:solidFill>
              </a:defRPr>
            </a:lvl7pPr>
            <a:lvl8pPr lvl="7">
              <a:spcBef>
                <a:spcPts val="0"/>
              </a:spcBef>
              <a:buClr>
                <a:schemeClr val="lt1"/>
              </a:buClr>
              <a:buSzPct val="100000"/>
              <a:defRPr sz="4200">
                <a:solidFill>
                  <a:schemeClr val="lt1"/>
                </a:solidFill>
              </a:defRPr>
            </a:lvl8pPr>
            <a:lvl9pPr lvl="8">
              <a:spcBef>
                <a:spcPts val="0"/>
              </a:spcBef>
              <a:buClr>
                <a:schemeClr val="lt1"/>
              </a:buClr>
              <a:buSzPct val="100000"/>
              <a:defRPr sz="4200">
                <a:solidFill>
                  <a:schemeClr val="lt1"/>
                </a:solidFill>
              </a:defRPr>
            </a:lvl9pPr>
          </a:lstStyle>
          <a:p>
            <a:endParaRPr/>
          </a:p>
        </p:txBody>
      </p:sp>
      <p:sp>
        <p:nvSpPr>
          <p:cNvPr id="27" name="Shape 27"/>
          <p:cNvSpPr txBox="1">
            <a:spLocks noGrp="1"/>
          </p:cNvSpPr>
          <p:nvPr>
            <p:ph type="sldNum" idx="12"/>
          </p:nvPr>
        </p:nvSpPr>
        <p:spPr>
          <a:xfrm>
            <a:off x="8460431" y="4651190"/>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28"/>
        <p:cNvGrpSpPr/>
        <p:nvPr/>
      </p:nvGrpSpPr>
      <p:grpSpPr>
        <a:xfrm>
          <a:off x="0" y="0"/>
          <a:ext cx="0" cy="0"/>
          <a:chOff x="0" y="0"/>
          <a:chExt cx="0" cy="0"/>
        </a:xfrm>
      </p:grpSpPr>
      <p:grpSp>
        <p:nvGrpSpPr>
          <p:cNvPr id="29" name="Shape 29"/>
          <p:cNvGrpSpPr/>
          <p:nvPr/>
        </p:nvGrpSpPr>
        <p:grpSpPr>
          <a:xfrm>
            <a:off x="0" y="3903669"/>
            <a:ext cx="9144000" cy="1239925"/>
            <a:chOff x="0" y="3903669"/>
            <a:chExt cx="9144000" cy="1239925"/>
          </a:xfrm>
        </p:grpSpPr>
        <p:sp>
          <p:nvSpPr>
            <p:cNvPr id="30" name="Shape 30"/>
            <p:cNvSpPr/>
            <p:nvPr/>
          </p:nvSpPr>
          <p:spPr>
            <a:xfrm>
              <a:off x="8154895" y="3903669"/>
              <a:ext cx="989100" cy="987900"/>
            </a:xfrm>
            <a:prstGeom prst="rtTriangle">
              <a:avLst/>
            </a:prstGeom>
            <a:solidFill>
              <a:schemeClr val="accent5"/>
            </a:solidFill>
            <a:ln>
              <a:noFill/>
            </a:ln>
          </p:spPr>
          <p:txBody>
            <a:bodyPr lIns="91425" tIns="91425" rIns="91425" bIns="91425" anchor="ctr" anchorCtr="0">
              <a:noAutofit/>
            </a:bodyPr>
            <a:lstStyle/>
            <a:p>
              <a:pPr lvl="0">
                <a:spcBef>
                  <a:spcPts val="0"/>
                </a:spcBef>
                <a:buNone/>
              </a:pPr>
              <a:endParaRPr/>
            </a:p>
          </p:txBody>
        </p:sp>
        <p:sp>
          <p:nvSpPr>
            <p:cNvPr id="31" name="Shape 31"/>
            <p:cNvSpPr/>
            <p:nvPr/>
          </p:nvSpPr>
          <p:spPr>
            <a:xfrm flipH="1">
              <a:off x="6181162" y="3903669"/>
              <a:ext cx="989100" cy="987900"/>
            </a:xfrm>
            <a:prstGeom prst="rtTriangle">
              <a:avLst/>
            </a:prstGeom>
            <a:solidFill>
              <a:schemeClr val="accent5"/>
            </a:solidFill>
            <a:ln>
              <a:noFill/>
            </a:ln>
          </p:spPr>
          <p:txBody>
            <a:bodyPr lIns="91425" tIns="91425" rIns="91425" bIns="91425" anchor="ctr" anchorCtr="0">
              <a:noAutofit/>
            </a:bodyPr>
            <a:lstStyle/>
            <a:p>
              <a:pPr lvl="0">
                <a:spcBef>
                  <a:spcPts val="0"/>
                </a:spcBef>
                <a:buNone/>
              </a:pPr>
              <a:endParaRPr/>
            </a:p>
          </p:txBody>
        </p:sp>
        <p:sp>
          <p:nvSpPr>
            <p:cNvPr id="32" name="Shape 32"/>
            <p:cNvSpPr/>
            <p:nvPr/>
          </p:nvSpPr>
          <p:spPr>
            <a:xfrm>
              <a:off x="7170274" y="3903669"/>
              <a:ext cx="989100" cy="987900"/>
            </a:xfrm>
            <a:prstGeom prst="rect">
              <a:avLst/>
            </a:prstGeom>
            <a:solidFill>
              <a:schemeClr val="accent4"/>
            </a:solidFill>
            <a:ln>
              <a:noFill/>
            </a:ln>
          </p:spPr>
          <p:txBody>
            <a:bodyPr lIns="91425" tIns="91425" rIns="91425" bIns="91425" anchor="ctr" anchorCtr="0">
              <a:noAutofit/>
            </a:bodyPr>
            <a:lstStyle/>
            <a:p>
              <a:pPr lvl="0">
                <a:spcBef>
                  <a:spcPts val="0"/>
                </a:spcBef>
                <a:buNone/>
              </a:pPr>
              <a:endParaRPr/>
            </a:p>
          </p:txBody>
        </p:sp>
        <p:sp>
          <p:nvSpPr>
            <p:cNvPr id="33" name="Shape 33"/>
            <p:cNvSpPr/>
            <p:nvPr/>
          </p:nvSpPr>
          <p:spPr>
            <a:xfrm rot="10800000">
              <a:off x="8154757" y="3903682"/>
              <a:ext cx="989100" cy="987900"/>
            </a:xfrm>
            <a:prstGeom prst="rtTriangle">
              <a:avLst/>
            </a:prstGeom>
            <a:solidFill>
              <a:schemeClr val="accent3"/>
            </a:solidFill>
            <a:ln>
              <a:noFill/>
            </a:ln>
          </p:spPr>
          <p:txBody>
            <a:bodyPr lIns="91425" tIns="91425" rIns="91425" bIns="91425" anchor="ctr" anchorCtr="0">
              <a:noAutofit/>
            </a:bodyPr>
            <a:lstStyle/>
            <a:p>
              <a:pPr lvl="0">
                <a:spcBef>
                  <a:spcPts val="0"/>
                </a:spcBef>
                <a:buNone/>
              </a:pPr>
              <a:endParaRPr/>
            </a:p>
          </p:txBody>
        </p:sp>
        <p:sp>
          <p:nvSpPr>
            <p:cNvPr id="34" name="Shape 34"/>
            <p:cNvSpPr/>
            <p:nvPr/>
          </p:nvSpPr>
          <p:spPr>
            <a:xfrm>
              <a:off x="0" y="4891594"/>
              <a:ext cx="9144000" cy="252000"/>
            </a:xfrm>
            <a:prstGeom prst="rect">
              <a:avLst/>
            </a:prstGeom>
            <a:solidFill>
              <a:schemeClr val="dk1"/>
            </a:solidFill>
            <a:ln>
              <a:noFill/>
            </a:ln>
          </p:spPr>
          <p:txBody>
            <a:bodyPr lIns="91425" tIns="91425" rIns="91425" bIns="91425" anchor="ctr" anchorCtr="0">
              <a:noAutofit/>
            </a:bodyPr>
            <a:lstStyle/>
            <a:p>
              <a:pPr lvl="0">
                <a:spcBef>
                  <a:spcPts val="0"/>
                </a:spcBef>
                <a:buNone/>
              </a:pPr>
              <a:endParaRPr/>
            </a:p>
          </p:txBody>
        </p:sp>
      </p:grpSp>
      <p:sp>
        <p:nvSpPr>
          <p:cNvPr id="35" name="Shape 35"/>
          <p:cNvSpPr txBox="1">
            <a:spLocks noGrp="1"/>
          </p:cNvSpPr>
          <p:nvPr>
            <p:ph type="title"/>
          </p:nvPr>
        </p:nvSpPr>
        <p:spPr>
          <a:xfrm>
            <a:off x="311700" y="410000"/>
            <a:ext cx="8520600" cy="6078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36" name="Shape 36"/>
          <p:cNvSpPr txBox="1">
            <a:spLocks noGrp="1"/>
          </p:cNvSpPr>
          <p:nvPr>
            <p:ph type="body" idx="1"/>
          </p:nvPr>
        </p:nvSpPr>
        <p:spPr>
          <a:xfrm>
            <a:off x="311700" y="1229875"/>
            <a:ext cx="8520600" cy="33390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37" name="Shape 37"/>
          <p:cNvSpPr txBox="1">
            <a:spLocks noGrp="1"/>
          </p:cNvSpPr>
          <p:nvPr>
            <p:ph type="sldNum" idx="12"/>
          </p:nvPr>
        </p:nvSpPr>
        <p:spPr>
          <a:xfrm>
            <a:off x="8460431" y="4651190"/>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38"/>
        <p:cNvGrpSpPr/>
        <p:nvPr/>
      </p:nvGrpSpPr>
      <p:grpSpPr>
        <a:xfrm>
          <a:off x="0" y="0"/>
          <a:ext cx="0" cy="0"/>
          <a:chOff x="0" y="0"/>
          <a:chExt cx="0" cy="0"/>
        </a:xfrm>
      </p:grpSpPr>
      <p:sp>
        <p:nvSpPr>
          <p:cNvPr id="39" name="Shape 39"/>
          <p:cNvSpPr txBox="1">
            <a:spLocks noGrp="1"/>
          </p:cNvSpPr>
          <p:nvPr>
            <p:ph type="title"/>
          </p:nvPr>
        </p:nvSpPr>
        <p:spPr>
          <a:xfrm>
            <a:off x="311700" y="410000"/>
            <a:ext cx="8520600" cy="6078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40" name="Shape 40"/>
          <p:cNvSpPr txBox="1">
            <a:spLocks noGrp="1"/>
          </p:cNvSpPr>
          <p:nvPr>
            <p:ph type="body" idx="1"/>
          </p:nvPr>
        </p:nvSpPr>
        <p:spPr>
          <a:xfrm>
            <a:off x="311700" y="1229975"/>
            <a:ext cx="3999900" cy="33390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41" name="Shape 41"/>
          <p:cNvSpPr txBox="1">
            <a:spLocks noGrp="1"/>
          </p:cNvSpPr>
          <p:nvPr>
            <p:ph type="body" idx="2"/>
          </p:nvPr>
        </p:nvSpPr>
        <p:spPr>
          <a:xfrm>
            <a:off x="4832400" y="1229975"/>
            <a:ext cx="3999900" cy="33390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42" name="Shape 42"/>
          <p:cNvSpPr txBox="1">
            <a:spLocks noGrp="1"/>
          </p:cNvSpPr>
          <p:nvPr>
            <p:ph type="sldNum" idx="12"/>
          </p:nvPr>
        </p:nvSpPr>
        <p:spPr>
          <a:xfrm>
            <a:off x="8460431" y="4651190"/>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solidFill>
                  <a:schemeClr val="dk2"/>
                </a:solidFill>
              </a:rPr>
              <a:t>‹#›</a:t>
            </a:fld>
            <a:endParaRPr lang="en">
              <a:solidFill>
                <a:schemeClr val="dk2"/>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43"/>
        <p:cNvGrpSpPr/>
        <p:nvPr/>
      </p:nvGrpSpPr>
      <p:grpSpPr>
        <a:xfrm>
          <a:off x="0" y="0"/>
          <a:ext cx="0" cy="0"/>
          <a:chOff x="0" y="0"/>
          <a:chExt cx="0" cy="0"/>
        </a:xfrm>
      </p:grpSpPr>
      <p:sp>
        <p:nvSpPr>
          <p:cNvPr id="44" name="Shape 44"/>
          <p:cNvSpPr txBox="1">
            <a:spLocks noGrp="1"/>
          </p:cNvSpPr>
          <p:nvPr>
            <p:ph type="title"/>
          </p:nvPr>
        </p:nvSpPr>
        <p:spPr>
          <a:xfrm>
            <a:off x="311700" y="410000"/>
            <a:ext cx="8520600" cy="6078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45" name="Shape 45"/>
          <p:cNvSpPr txBox="1">
            <a:spLocks noGrp="1"/>
          </p:cNvSpPr>
          <p:nvPr>
            <p:ph type="sldNum" idx="12"/>
          </p:nvPr>
        </p:nvSpPr>
        <p:spPr>
          <a:xfrm>
            <a:off x="8460431" y="4651190"/>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solidFill>
                  <a:schemeClr val="dk2"/>
                </a:solidFill>
              </a:rPr>
              <a:t>‹#›</a:t>
            </a:fld>
            <a:endParaRPr lang="en">
              <a:solidFill>
                <a:schemeClr val="dk2"/>
              </a:solidFil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46"/>
        <p:cNvGrpSpPr/>
        <p:nvPr/>
      </p:nvGrpSpPr>
      <p:grpSpPr>
        <a:xfrm>
          <a:off x="0" y="0"/>
          <a:ext cx="0" cy="0"/>
          <a:chOff x="0" y="0"/>
          <a:chExt cx="0" cy="0"/>
        </a:xfrm>
      </p:grpSpPr>
      <p:sp>
        <p:nvSpPr>
          <p:cNvPr id="47" name="Shape 47"/>
          <p:cNvSpPr txBox="1">
            <a:spLocks noGrp="1"/>
          </p:cNvSpPr>
          <p:nvPr>
            <p:ph type="title"/>
          </p:nvPr>
        </p:nvSpPr>
        <p:spPr>
          <a:xfrm>
            <a:off x="311700" y="555600"/>
            <a:ext cx="2808000" cy="755700"/>
          </a:xfrm>
          <a:prstGeom prst="rect">
            <a:avLst/>
          </a:prstGeom>
        </p:spPr>
        <p:txBody>
          <a:bodyPr lIns="91425" tIns="91425" rIns="91425" bIns="91425" anchor="b" anchorCtr="0"/>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a:endParaRPr/>
          </a:p>
        </p:txBody>
      </p:sp>
      <p:sp>
        <p:nvSpPr>
          <p:cNvPr id="48" name="Shape 48"/>
          <p:cNvSpPr txBox="1">
            <a:spLocks noGrp="1"/>
          </p:cNvSpPr>
          <p:nvPr>
            <p:ph type="body" idx="1"/>
          </p:nvPr>
        </p:nvSpPr>
        <p:spPr>
          <a:xfrm>
            <a:off x="311700" y="1465804"/>
            <a:ext cx="2808000" cy="3103200"/>
          </a:xfrm>
          <a:prstGeom prst="rect">
            <a:avLst/>
          </a:prstGeom>
        </p:spPr>
        <p:txBody>
          <a:bodyPr lIns="91425" tIns="91425" rIns="91425" bIns="91425" anchor="t" anchorCtr="0"/>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49" name="Shape 49"/>
          <p:cNvSpPr txBox="1">
            <a:spLocks noGrp="1"/>
          </p:cNvSpPr>
          <p:nvPr>
            <p:ph type="sldNum" idx="12"/>
          </p:nvPr>
        </p:nvSpPr>
        <p:spPr>
          <a:xfrm>
            <a:off x="8460431" y="4651190"/>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solidFill>
                  <a:schemeClr val="dk2"/>
                </a:solidFill>
              </a:rPr>
              <a:t>‹#›</a:t>
            </a:fld>
            <a:endParaRPr lang="en">
              <a:solidFill>
                <a:schemeClr val="dk2"/>
              </a:solidFil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Main point">
    <p:bg>
      <p:bgPr>
        <a:solidFill>
          <a:schemeClr val="accent4"/>
        </a:solidFill>
        <a:effectLst/>
      </p:bgPr>
    </p:bg>
    <p:spTree>
      <p:nvGrpSpPr>
        <p:cNvPr id="1" name="Shape 50"/>
        <p:cNvGrpSpPr/>
        <p:nvPr/>
      </p:nvGrpSpPr>
      <p:grpSpPr>
        <a:xfrm>
          <a:off x="0" y="0"/>
          <a:ext cx="0" cy="0"/>
          <a:chOff x="0" y="0"/>
          <a:chExt cx="0" cy="0"/>
        </a:xfrm>
      </p:grpSpPr>
      <p:grpSp>
        <p:nvGrpSpPr>
          <p:cNvPr id="51" name="Shape 51"/>
          <p:cNvGrpSpPr/>
          <p:nvPr/>
        </p:nvGrpSpPr>
        <p:grpSpPr>
          <a:xfrm>
            <a:off x="6098378" y="4"/>
            <a:ext cx="3045625" cy="2030570"/>
            <a:chOff x="6098378" y="4"/>
            <a:chExt cx="3045625" cy="2030570"/>
          </a:xfrm>
        </p:grpSpPr>
        <p:sp>
          <p:nvSpPr>
            <p:cNvPr id="52" name="Shape 52"/>
            <p:cNvSpPr/>
            <p:nvPr/>
          </p:nvSpPr>
          <p:spPr>
            <a:xfrm>
              <a:off x="8128803" y="15"/>
              <a:ext cx="1015200" cy="1015200"/>
            </a:xfrm>
            <a:prstGeom prst="rect">
              <a:avLst/>
            </a:prstGeom>
            <a:solidFill>
              <a:schemeClr val="accent3"/>
            </a:solidFill>
            <a:ln>
              <a:noFill/>
            </a:ln>
          </p:spPr>
          <p:txBody>
            <a:bodyPr lIns="91425" tIns="91425" rIns="91425" bIns="91425" anchor="ctr" anchorCtr="0">
              <a:noAutofit/>
            </a:bodyPr>
            <a:lstStyle/>
            <a:p>
              <a:pPr lvl="0">
                <a:spcBef>
                  <a:spcPts val="0"/>
                </a:spcBef>
                <a:buNone/>
              </a:pPr>
              <a:endParaRPr/>
            </a:p>
          </p:txBody>
        </p:sp>
        <p:sp>
          <p:nvSpPr>
            <p:cNvPr id="53" name="Shape 53"/>
            <p:cNvSpPr/>
            <p:nvPr/>
          </p:nvSpPr>
          <p:spPr>
            <a:xfrm flipH="1">
              <a:off x="7113463" y="4"/>
              <a:ext cx="1015200" cy="1015200"/>
            </a:xfrm>
            <a:prstGeom prst="rtTriangle">
              <a:avLst/>
            </a:prstGeom>
            <a:solidFill>
              <a:schemeClr val="accent5"/>
            </a:solidFill>
            <a:ln>
              <a:noFill/>
            </a:ln>
          </p:spPr>
          <p:txBody>
            <a:bodyPr lIns="91425" tIns="91425" rIns="91425" bIns="91425" anchor="ctr" anchorCtr="0">
              <a:noAutofit/>
            </a:bodyPr>
            <a:lstStyle/>
            <a:p>
              <a:pPr lvl="0">
                <a:spcBef>
                  <a:spcPts val="0"/>
                </a:spcBef>
                <a:buNone/>
              </a:pPr>
              <a:endParaRPr/>
            </a:p>
          </p:txBody>
        </p:sp>
        <p:sp>
          <p:nvSpPr>
            <p:cNvPr id="54" name="Shape 54"/>
            <p:cNvSpPr/>
            <p:nvPr/>
          </p:nvSpPr>
          <p:spPr>
            <a:xfrm rot="10800000" flipH="1">
              <a:off x="7113588" y="106"/>
              <a:ext cx="1015200" cy="1015200"/>
            </a:xfrm>
            <a:prstGeom prst="rtTriangle">
              <a:avLst/>
            </a:prstGeom>
            <a:solidFill>
              <a:schemeClr val="accent3"/>
            </a:solidFill>
            <a:ln>
              <a:noFill/>
            </a:ln>
          </p:spPr>
          <p:txBody>
            <a:bodyPr lIns="91425" tIns="91425" rIns="91425" bIns="91425" anchor="ctr" anchorCtr="0">
              <a:noAutofit/>
            </a:bodyPr>
            <a:lstStyle/>
            <a:p>
              <a:pPr lvl="0">
                <a:spcBef>
                  <a:spcPts val="0"/>
                </a:spcBef>
                <a:buNone/>
              </a:pPr>
              <a:endParaRPr/>
            </a:p>
          </p:txBody>
        </p:sp>
        <p:sp>
          <p:nvSpPr>
            <p:cNvPr id="55" name="Shape 55"/>
            <p:cNvSpPr/>
            <p:nvPr/>
          </p:nvSpPr>
          <p:spPr>
            <a:xfrm rot="10800000">
              <a:off x="6098378" y="96"/>
              <a:ext cx="1015200" cy="1015200"/>
            </a:xfrm>
            <a:prstGeom prst="rtTriangle">
              <a:avLst/>
            </a:prstGeom>
            <a:solidFill>
              <a:schemeClr val="accent5"/>
            </a:solidFill>
            <a:ln>
              <a:noFill/>
            </a:ln>
          </p:spPr>
          <p:txBody>
            <a:bodyPr lIns="91425" tIns="91425" rIns="91425" bIns="91425" anchor="ctr" anchorCtr="0">
              <a:noAutofit/>
            </a:bodyPr>
            <a:lstStyle/>
            <a:p>
              <a:pPr lvl="0">
                <a:spcBef>
                  <a:spcPts val="0"/>
                </a:spcBef>
                <a:buNone/>
              </a:pPr>
              <a:endParaRPr/>
            </a:p>
          </p:txBody>
        </p:sp>
        <p:sp>
          <p:nvSpPr>
            <p:cNvPr id="56" name="Shape 56"/>
            <p:cNvSpPr/>
            <p:nvPr/>
          </p:nvSpPr>
          <p:spPr>
            <a:xfrm rot="10800000">
              <a:off x="8128789" y="1015375"/>
              <a:ext cx="1015200" cy="1015200"/>
            </a:xfrm>
            <a:prstGeom prst="rtTriangle">
              <a:avLst/>
            </a:prstGeom>
            <a:solidFill>
              <a:schemeClr val="accent5"/>
            </a:solidFill>
            <a:ln>
              <a:noFill/>
            </a:ln>
          </p:spPr>
          <p:txBody>
            <a:bodyPr lIns="91425" tIns="91425" rIns="91425" bIns="91425" anchor="ctr" anchorCtr="0">
              <a:noAutofit/>
            </a:bodyPr>
            <a:lstStyle/>
            <a:p>
              <a:pPr lvl="0">
                <a:spcBef>
                  <a:spcPts val="0"/>
                </a:spcBef>
                <a:buNone/>
              </a:pPr>
              <a:endParaRPr/>
            </a:p>
          </p:txBody>
        </p:sp>
      </p:grpSp>
      <p:sp>
        <p:nvSpPr>
          <p:cNvPr id="57" name="Shape 57"/>
          <p:cNvSpPr txBox="1">
            <a:spLocks noGrp="1"/>
          </p:cNvSpPr>
          <p:nvPr>
            <p:ph type="title"/>
          </p:nvPr>
        </p:nvSpPr>
        <p:spPr>
          <a:xfrm>
            <a:off x="490250" y="526350"/>
            <a:ext cx="5618700" cy="4090800"/>
          </a:xfrm>
          <a:prstGeom prst="rect">
            <a:avLst/>
          </a:prstGeom>
        </p:spPr>
        <p:txBody>
          <a:bodyPr lIns="91425" tIns="91425" rIns="91425" bIns="91425" anchor="ctr" anchorCtr="0"/>
          <a:lstStyle>
            <a:lvl1pPr lvl="0">
              <a:spcBef>
                <a:spcPts val="0"/>
              </a:spcBef>
              <a:buClr>
                <a:schemeClr val="lt1"/>
              </a:buClr>
              <a:buSzPct val="100000"/>
              <a:defRPr sz="4800">
                <a:solidFill>
                  <a:schemeClr val="lt1"/>
                </a:solidFill>
              </a:defRPr>
            </a:lvl1pPr>
            <a:lvl2pPr lvl="1">
              <a:spcBef>
                <a:spcPts val="0"/>
              </a:spcBef>
              <a:buClr>
                <a:schemeClr val="lt1"/>
              </a:buClr>
              <a:buSzPct val="100000"/>
              <a:defRPr sz="4800">
                <a:solidFill>
                  <a:schemeClr val="lt1"/>
                </a:solidFill>
              </a:defRPr>
            </a:lvl2pPr>
            <a:lvl3pPr lvl="2">
              <a:spcBef>
                <a:spcPts val="0"/>
              </a:spcBef>
              <a:buClr>
                <a:schemeClr val="lt1"/>
              </a:buClr>
              <a:buSzPct val="100000"/>
              <a:defRPr sz="4800">
                <a:solidFill>
                  <a:schemeClr val="lt1"/>
                </a:solidFill>
              </a:defRPr>
            </a:lvl3pPr>
            <a:lvl4pPr lvl="3">
              <a:spcBef>
                <a:spcPts val="0"/>
              </a:spcBef>
              <a:buClr>
                <a:schemeClr val="lt1"/>
              </a:buClr>
              <a:buSzPct val="100000"/>
              <a:defRPr sz="4800">
                <a:solidFill>
                  <a:schemeClr val="lt1"/>
                </a:solidFill>
              </a:defRPr>
            </a:lvl4pPr>
            <a:lvl5pPr lvl="4">
              <a:spcBef>
                <a:spcPts val="0"/>
              </a:spcBef>
              <a:buClr>
                <a:schemeClr val="lt1"/>
              </a:buClr>
              <a:buSzPct val="100000"/>
              <a:defRPr sz="4800">
                <a:solidFill>
                  <a:schemeClr val="lt1"/>
                </a:solidFill>
              </a:defRPr>
            </a:lvl5pPr>
            <a:lvl6pPr lvl="5">
              <a:spcBef>
                <a:spcPts val="0"/>
              </a:spcBef>
              <a:buClr>
                <a:schemeClr val="lt1"/>
              </a:buClr>
              <a:buSzPct val="100000"/>
              <a:defRPr sz="4800">
                <a:solidFill>
                  <a:schemeClr val="lt1"/>
                </a:solidFill>
              </a:defRPr>
            </a:lvl6pPr>
            <a:lvl7pPr lvl="6">
              <a:spcBef>
                <a:spcPts val="0"/>
              </a:spcBef>
              <a:buClr>
                <a:schemeClr val="lt1"/>
              </a:buClr>
              <a:buSzPct val="100000"/>
              <a:defRPr sz="4800">
                <a:solidFill>
                  <a:schemeClr val="lt1"/>
                </a:solidFill>
              </a:defRPr>
            </a:lvl7pPr>
            <a:lvl8pPr lvl="7">
              <a:spcBef>
                <a:spcPts val="0"/>
              </a:spcBef>
              <a:buClr>
                <a:schemeClr val="lt1"/>
              </a:buClr>
              <a:buSzPct val="100000"/>
              <a:defRPr sz="4800">
                <a:solidFill>
                  <a:schemeClr val="lt1"/>
                </a:solidFill>
              </a:defRPr>
            </a:lvl8pPr>
            <a:lvl9pPr lvl="8">
              <a:spcBef>
                <a:spcPts val="0"/>
              </a:spcBef>
              <a:buClr>
                <a:schemeClr val="lt1"/>
              </a:buClr>
              <a:buSzPct val="100000"/>
              <a:defRPr sz="4800">
                <a:solidFill>
                  <a:schemeClr val="lt1"/>
                </a:solidFill>
              </a:defRPr>
            </a:lvl9pPr>
          </a:lstStyle>
          <a:p>
            <a:endParaRPr/>
          </a:p>
        </p:txBody>
      </p:sp>
      <p:sp>
        <p:nvSpPr>
          <p:cNvPr id="58" name="Shape 58"/>
          <p:cNvSpPr txBox="1">
            <a:spLocks noGrp="1"/>
          </p:cNvSpPr>
          <p:nvPr>
            <p:ph type="sldNum" idx="12"/>
          </p:nvPr>
        </p:nvSpPr>
        <p:spPr>
          <a:xfrm>
            <a:off x="8460431" y="4651190"/>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59"/>
        <p:cNvGrpSpPr/>
        <p:nvPr/>
      </p:nvGrpSpPr>
      <p:grpSpPr>
        <a:xfrm>
          <a:off x="0" y="0"/>
          <a:ext cx="0" cy="0"/>
          <a:chOff x="0" y="0"/>
          <a:chExt cx="0" cy="0"/>
        </a:xfrm>
      </p:grpSpPr>
      <p:sp>
        <p:nvSpPr>
          <p:cNvPr id="60" name="Shape 60"/>
          <p:cNvSpPr/>
          <p:nvPr/>
        </p:nvSpPr>
        <p:spPr>
          <a:xfrm>
            <a:off x="4572000" y="-175"/>
            <a:ext cx="4572000" cy="5143500"/>
          </a:xfrm>
          <a:prstGeom prst="rect">
            <a:avLst/>
          </a:prstGeom>
          <a:solidFill>
            <a:schemeClr val="dk1"/>
          </a:solidFill>
          <a:ln>
            <a:noFill/>
          </a:ln>
        </p:spPr>
        <p:txBody>
          <a:bodyPr lIns="91425" tIns="91425" rIns="91425" bIns="91425" anchor="ctr" anchorCtr="0">
            <a:noAutofit/>
          </a:bodyPr>
          <a:lstStyle/>
          <a:p>
            <a:pPr lvl="0">
              <a:spcBef>
                <a:spcPts val="0"/>
              </a:spcBef>
              <a:buNone/>
            </a:pPr>
            <a:endParaRPr/>
          </a:p>
        </p:txBody>
      </p:sp>
      <p:cxnSp>
        <p:nvCxnSpPr>
          <p:cNvPr id="61" name="Shape 61"/>
          <p:cNvCxnSpPr/>
          <p:nvPr/>
        </p:nvCxnSpPr>
        <p:spPr>
          <a:xfrm>
            <a:off x="5029675" y="4495500"/>
            <a:ext cx="468300" cy="0"/>
          </a:xfrm>
          <a:prstGeom prst="straightConnector1">
            <a:avLst/>
          </a:prstGeom>
          <a:noFill/>
          <a:ln w="19050" cap="flat" cmpd="sng">
            <a:solidFill>
              <a:schemeClr val="lt1"/>
            </a:solidFill>
            <a:prstDash val="solid"/>
            <a:round/>
            <a:headEnd type="none" w="med" len="med"/>
            <a:tailEnd type="none" w="med" len="med"/>
          </a:ln>
        </p:spPr>
      </p:cxnSp>
      <p:sp>
        <p:nvSpPr>
          <p:cNvPr id="62" name="Shape 62"/>
          <p:cNvSpPr txBox="1">
            <a:spLocks noGrp="1"/>
          </p:cNvSpPr>
          <p:nvPr>
            <p:ph type="title"/>
          </p:nvPr>
        </p:nvSpPr>
        <p:spPr>
          <a:xfrm>
            <a:off x="265500" y="1151100"/>
            <a:ext cx="4045200" cy="1564500"/>
          </a:xfrm>
          <a:prstGeom prst="rect">
            <a:avLst/>
          </a:prstGeom>
        </p:spPr>
        <p:txBody>
          <a:bodyPr lIns="91425" tIns="91425" rIns="91425" bIns="91425" anchor="b" anchorCtr="0"/>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a:endParaRPr/>
          </a:p>
        </p:txBody>
      </p:sp>
      <p:sp>
        <p:nvSpPr>
          <p:cNvPr id="63" name="Shape 63"/>
          <p:cNvSpPr txBox="1">
            <a:spLocks noGrp="1"/>
          </p:cNvSpPr>
          <p:nvPr>
            <p:ph type="subTitle" idx="1"/>
          </p:nvPr>
        </p:nvSpPr>
        <p:spPr>
          <a:xfrm>
            <a:off x="265500" y="2769001"/>
            <a:ext cx="4045200" cy="1269300"/>
          </a:xfrm>
          <a:prstGeom prst="rect">
            <a:avLst/>
          </a:prstGeom>
        </p:spPr>
        <p:txBody>
          <a:bodyPr lIns="91425" tIns="91425" rIns="91425" bIns="91425" anchor="t" anchorCtr="0"/>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a:endParaRPr/>
          </a:p>
        </p:txBody>
      </p:sp>
      <p:sp>
        <p:nvSpPr>
          <p:cNvPr id="64" name="Shape 64"/>
          <p:cNvSpPr txBox="1">
            <a:spLocks noGrp="1"/>
          </p:cNvSpPr>
          <p:nvPr>
            <p:ph type="body" idx="2"/>
          </p:nvPr>
        </p:nvSpPr>
        <p:spPr>
          <a:xfrm>
            <a:off x="4939500" y="724200"/>
            <a:ext cx="3837000" cy="3695100"/>
          </a:xfrm>
          <a:prstGeom prst="rect">
            <a:avLst/>
          </a:prstGeom>
        </p:spPr>
        <p:txBody>
          <a:bodyPr lIns="91425" tIns="91425" rIns="91425" bIns="91425" anchor="ctr" anchorCtr="0"/>
          <a:lstStyle>
            <a:lvl1pPr lvl="0">
              <a:spcBef>
                <a:spcPts val="0"/>
              </a:spcBef>
              <a:buClr>
                <a:schemeClr val="lt1"/>
              </a:buClr>
              <a:defRPr>
                <a:solidFill>
                  <a:schemeClr val="lt1"/>
                </a:solidFill>
              </a:defRPr>
            </a:lvl1pPr>
            <a:lvl2pPr lvl="1">
              <a:spcBef>
                <a:spcPts val="0"/>
              </a:spcBef>
              <a:buClr>
                <a:schemeClr val="lt1"/>
              </a:buClr>
              <a:defRPr>
                <a:solidFill>
                  <a:schemeClr val="lt1"/>
                </a:solidFill>
              </a:defRPr>
            </a:lvl2pPr>
            <a:lvl3pPr lvl="2">
              <a:spcBef>
                <a:spcPts val="0"/>
              </a:spcBef>
              <a:buClr>
                <a:schemeClr val="lt1"/>
              </a:buClr>
              <a:defRPr>
                <a:solidFill>
                  <a:schemeClr val="lt1"/>
                </a:solidFill>
              </a:defRPr>
            </a:lvl3pPr>
            <a:lvl4pPr lvl="3">
              <a:spcBef>
                <a:spcPts val="0"/>
              </a:spcBef>
              <a:buClr>
                <a:schemeClr val="lt1"/>
              </a:buClr>
              <a:defRPr>
                <a:solidFill>
                  <a:schemeClr val="lt1"/>
                </a:solidFill>
              </a:defRPr>
            </a:lvl4pPr>
            <a:lvl5pPr lvl="4">
              <a:spcBef>
                <a:spcPts val="0"/>
              </a:spcBef>
              <a:buClr>
                <a:schemeClr val="lt1"/>
              </a:buClr>
              <a:defRPr>
                <a:solidFill>
                  <a:schemeClr val="lt1"/>
                </a:solidFill>
              </a:defRPr>
            </a:lvl5pPr>
            <a:lvl6pPr lvl="5">
              <a:spcBef>
                <a:spcPts val="0"/>
              </a:spcBef>
              <a:buClr>
                <a:schemeClr val="lt1"/>
              </a:buClr>
              <a:defRPr>
                <a:solidFill>
                  <a:schemeClr val="lt1"/>
                </a:solidFill>
              </a:defRPr>
            </a:lvl6pPr>
            <a:lvl7pPr lvl="6">
              <a:spcBef>
                <a:spcPts val="0"/>
              </a:spcBef>
              <a:buClr>
                <a:schemeClr val="lt1"/>
              </a:buClr>
              <a:defRPr>
                <a:solidFill>
                  <a:schemeClr val="lt1"/>
                </a:solidFill>
              </a:defRPr>
            </a:lvl7pPr>
            <a:lvl8pPr lvl="7">
              <a:spcBef>
                <a:spcPts val="0"/>
              </a:spcBef>
              <a:buClr>
                <a:schemeClr val="lt1"/>
              </a:buClr>
              <a:defRPr>
                <a:solidFill>
                  <a:schemeClr val="lt1"/>
                </a:solidFill>
              </a:defRPr>
            </a:lvl8pPr>
            <a:lvl9pPr lvl="8">
              <a:spcBef>
                <a:spcPts val="0"/>
              </a:spcBef>
              <a:buClr>
                <a:schemeClr val="lt1"/>
              </a:buClr>
              <a:defRPr>
                <a:solidFill>
                  <a:schemeClr val="lt1"/>
                </a:solidFill>
              </a:defRPr>
            </a:lvl9pPr>
          </a:lstStyle>
          <a:p>
            <a:endParaRPr/>
          </a:p>
        </p:txBody>
      </p:sp>
      <p:sp>
        <p:nvSpPr>
          <p:cNvPr id="65" name="Shape 65"/>
          <p:cNvSpPr txBox="1">
            <a:spLocks noGrp="1"/>
          </p:cNvSpPr>
          <p:nvPr>
            <p:ph type="sldNum" idx="12"/>
          </p:nvPr>
        </p:nvSpPr>
        <p:spPr>
          <a:xfrm>
            <a:off x="8460431" y="4651190"/>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Caption">
    <p:spTree>
      <p:nvGrpSpPr>
        <p:cNvPr id="1" name="Shape 66"/>
        <p:cNvGrpSpPr/>
        <p:nvPr/>
      </p:nvGrpSpPr>
      <p:grpSpPr>
        <a:xfrm>
          <a:off x="0" y="0"/>
          <a:ext cx="0" cy="0"/>
          <a:chOff x="0" y="0"/>
          <a:chExt cx="0" cy="0"/>
        </a:xfrm>
      </p:grpSpPr>
      <p:sp>
        <p:nvSpPr>
          <p:cNvPr id="67" name="Shape 67"/>
          <p:cNvSpPr txBox="1">
            <a:spLocks noGrp="1"/>
          </p:cNvSpPr>
          <p:nvPr>
            <p:ph type="body" idx="1"/>
          </p:nvPr>
        </p:nvSpPr>
        <p:spPr>
          <a:xfrm>
            <a:off x="319500" y="4230575"/>
            <a:ext cx="5998800" cy="598800"/>
          </a:xfrm>
          <a:prstGeom prst="rect">
            <a:avLst/>
          </a:prstGeom>
        </p:spPr>
        <p:txBody>
          <a:bodyPr lIns="91425" tIns="91425" rIns="91425" bIns="91425" anchor="ctr" anchorCtr="0"/>
          <a:lstStyle>
            <a:lvl1pPr lvl="0">
              <a:lnSpc>
                <a:spcPct val="100000"/>
              </a:lnSpc>
              <a:spcBef>
                <a:spcPts val="0"/>
              </a:spcBef>
              <a:spcAft>
                <a:spcPts val="0"/>
              </a:spcAft>
              <a:buNone/>
              <a:defRPr/>
            </a:lvl1pPr>
          </a:lstStyle>
          <a:p>
            <a:endParaRPr/>
          </a:p>
        </p:txBody>
      </p:sp>
      <p:sp>
        <p:nvSpPr>
          <p:cNvPr id="68" name="Shape 68"/>
          <p:cNvSpPr txBox="1">
            <a:spLocks noGrp="1"/>
          </p:cNvSpPr>
          <p:nvPr>
            <p:ph type="sldNum" idx="12"/>
          </p:nvPr>
        </p:nvSpPr>
        <p:spPr>
          <a:xfrm>
            <a:off x="8460431" y="4651190"/>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solidFill>
                  <a:schemeClr val="dk2"/>
                </a:solidFill>
              </a:rPr>
              <a:t>‹#›</a:t>
            </a:fld>
            <a:endParaRPr lang="en">
              <a:solidFill>
                <a:schemeClr val="dk2"/>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10000"/>
            <a:ext cx="8520600" cy="607800"/>
          </a:xfrm>
          <a:prstGeom prst="rect">
            <a:avLst/>
          </a:prstGeom>
          <a:noFill/>
          <a:ln>
            <a:noFill/>
          </a:ln>
        </p:spPr>
        <p:txBody>
          <a:bodyPr lIns="91425" tIns="91425" rIns="91425" bIns="91425" anchor="t" anchorCtr="0"/>
          <a:lstStyle>
            <a:lvl1pPr lvl="0">
              <a:spcBef>
                <a:spcPts val="0"/>
              </a:spcBef>
              <a:buClr>
                <a:schemeClr val="dk1"/>
              </a:buClr>
              <a:buSzPct val="100000"/>
              <a:buFont typeface="Roboto"/>
              <a:buNone/>
              <a:defRPr sz="3000">
                <a:solidFill>
                  <a:schemeClr val="dk1"/>
                </a:solidFill>
                <a:latin typeface="Roboto"/>
                <a:ea typeface="Roboto"/>
                <a:cs typeface="Roboto"/>
                <a:sym typeface="Roboto"/>
              </a:defRPr>
            </a:lvl1pPr>
            <a:lvl2pPr lvl="1">
              <a:spcBef>
                <a:spcPts val="0"/>
              </a:spcBef>
              <a:buClr>
                <a:schemeClr val="dk1"/>
              </a:buClr>
              <a:buSzPct val="100000"/>
              <a:buFont typeface="Roboto"/>
              <a:buNone/>
              <a:defRPr sz="3000">
                <a:solidFill>
                  <a:schemeClr val="dk1"/>
                </a:solidFill>
                <a:latin typeface="Roboto"/>
                <a:ea typeface="Roboto"/>
                <a:cs typeface="Roboto"/>
                <a:sym typeface="Roboto"/>
              </a:defRPr>
            </a:lvl2pPr>
            <a:lvl3pPr lvl="2">
              <a:spcBef>
                <a:spcPts val="0"/>
              </a:spcBef>
              <a:buClr>
                <a:schemeClr val="dk1"/>
              </a:buClr>
              <a:buSzPct val="100000"/>
              <a:buFont typeface="Roboto"/>
              <a:buNone/>
              <a:defRPr sz="3000">
                <a:solidFill>
                  <a:schemeClr val="dk1"/>
                </a:solidFill>
                <a:latin typeface="Roboto"/>
                <a:ea typeface="Roboto"/>
                <a:cs typeface="Roboto"/>
                <a:sym typeface="Roboto"/>
              </a:defRPr>
            </a:lvl3pPr>
            <a:lvl4pPr lvl="3">
              <a:spcBef>
                <a:spcPts val="0"/>
              </a:spcBef>
              <a:buClr>
                <a:schemeClr val="dk1"/>
              </a:buClr>
              <a:buSzPct val="100000"/>
              <a:buFont typeface="Roboto"/>
              <a:buNone/>
              <a:defRPr sz="3000">
                <a:solidFill>
                  <a:schemeClr val="dk1"/>
                </a:solidFill>
                <a:latin typeface="Roboto"/>
                <a:ea typeface="Roboto"/>
                <a:cs typeface="Roboto"/>
                <a:sym typeface="Roboto"/>
              </a:defRPr>
            </a:lvl4pPr>
            <a:lvl5pPr lvl="4">
              <a:spcBef>
                <a:spcPts val="0"/>
              </a:spcBef>
              <a:buClr>
                <a:schemeClr val="dk1"/>
              </a:buClr>
              <a:buSzPct val="100000"/>
              <a:buFont typeface="Roboto"/>
              <a:buNone/>
              <a:defRPr sz="3000">
                <a:solidFill>
                  <a:schemeClr val="dk1"/>
                </a:solidFill>
                <a:latin typeface="Roboto"/>
                <a:ea typeface="Roboto"/>
                <a:cs typeface="Roboto"/>
                <a:sym typeface="Roboto"/>
              </a:defRPr>
            </a:lvl5pPr>
            <a:lvl6pPr lvl="5">
              <a:spcBef>
                <a:spcPts val="0"/>
              </a:spcBef>
              <a:buClr>
                <a:schemeClr val="dk1"/>
              </a:buClr>
              <a:buSzPct val="100000"/>
              <a:buFont typeface="Roboto"/>
              <a:buNone/>
              <a:defRPr sz="3000">
                <a:solidFill>
                  <a:schemeClr val="dk1"/>
                </a:solidFill>
                <a:latin typeface="Roboto"/>
                <a:ea typeface="Roboto"/>
                <a:cs typeface="Roboto"/>
                <a:sym typeface="Roboto"/>
              </a:defRPr>
            </a:lvl6pPr>
            <a:lvl7pPr lvl="6">
              <a:spcBef>
                <a:spcPts val="0"/>
              </a:spcBef>
              <a:buClr>
                <a:schemeClr val="dk1"/>
              </a:buClr>
              <a:buSzPct val="100000"/>
              <a:buFont typeface="Roboto"/>
              <a:buNone/>
              <a:defRPr sz="3000">
                <a:solidFill>
                  <a:schemeClr val="dk1"/>
                </a:solidFill>
                <a:latin typeface="Roboto"/>
                <a:ea typeface="Roboto"/>
                <a:cs typeface="Roboto"/>
                <a:sym typeface="Roboto"/>
              </a:defRPr>
            </a:lvl7pPr>
            <a:lvl8pPr lvl="7">
              <a:spcBef>
                <a:spcPts val="0"/>
              </a:spcBef>
              <a:buClr>
                <a:schemeClr val="dk1"/>
              </a:buClr>
              <a:buSzPct val="100000"/>
              <a:buFont typeface="Roboto"/>
              <a:buNone/>
              <a:defRPr sz="3000">
                <a:solidFill>
                  <a:schemeClr val="dk1"/>
                </a:solidFill>
                <a:latin typeface="Roboto"/>
                <a:ea typeface="Roboto"/>
                <a:cs typeface="Roboto"/>
                <a:sym typeface="Roboto"/>
              </a:defRPr>
            </a:lvl8pPr>
            <a:lvl9pPr lvl="8">
              <a:spcBef>
                <a:spcPts val="0"/>
              </a:spcBef>
              <a:buClr>
                <a:schemeClr val="dk1"/>
              </a:buClr>
              <a:buSzPct val="100000"/>
              <a:buFont typeface="Roboto"/>
              <a:buNone/>
              <a:defRPr sz="3000">
                <a:solidFill>
                  <a:schemeClr val="dk1"/>
                </a:solidFill>
                <a:latin typeface="Roboto"/>
                <a:ea typeface="Roboto"/>
                <a:cs typeface="Roboto"/>
                <a:sym typeface="Roboto"/>
              </a:defRPr>
            </a:lvl9pPr>
          </a:lstStyle>
          <a:p>
            <a:endParaRPr/>
          </a:p>
        </p:txBody>
      </p:sp>
      <p:sp>
        <p:nvSpPr>
          <p:cNvPr id="7" name="Shape 7"/>
          <p:cNvSpPr txBox="1">
            <a:spLocks noGrp="1"/>
          </p:cNvSpPr>
          <p:nvPr>
            <p:ph type="body" idx="1"/>
          </p:nvPr>
        </p:nvSpPr>
        <p:spPr>
          <a:xfrm>
            <a:off x="311700" y="1229875"/>
            <a:ext cx="8520600" cy="3339000"/>
          </a:xfrm>
          <a:prstGeom prst="rect">
            <a:avLst/>
          </a:prstGeom>
          <a:noFill/>
          <a:ln>
            <a:noFill/>
          </a:ln>
        </p:spPr>
        <p:txBody>
          <a:bodyPr lIns="91425" tIns="91425" rIns="91425" bIns="91425" anchor="t" anchorCtr="0"/>
          <a:lstStyle>
            <a:lvl1pPr lvl="0">
              <a:lnSpc>
                <a:spcPct val="115000"/>
              </a:lnSpc>
              <a:spcBef>
                <a:spcPts val="0"/>
              </a:spcBef>
              <a:spcAft>
                <a:spcPts val="1600"/>
              </a:spcAft>
              <a:buClr>
                <a:schemeClr val="dk2"/>
              </a:buClr>
              <a:buSzPct val="100000"/>
              <a:buFont typeface="Roboto"/>
              <a:defRPr sz="1800">
                <a:solidFill>
                  <a:schemeClr val="dk2"/>
                </a:solidFill>
                <a:latin typeface="Roboto"/>
                <a:ea typeface="Roboto"/>
                <a:cs typeface="Roboto"/>
                <a:sym typeface="Roboto"/>
              </a:defRPr>
            </a:lvl1pPr>
            <a:lvl2pPr lvl="1">
              <a:lnSpc>
                <a:spcPct val="115000"/>
              </a:lnSpc>
              <a:spcBef>
                <a:spcPts val="0"/>
              </a:spcBef>
              <a:spcAft>
                <a:spcPts val="1600"/>
              </a:spcAft>
              <a:buClr>
                <a:schemeClr val="dk2"/>
              </a:buClr>
              <a:buFont typeface="Roboto"/>
              <a:defRPr>
                <a:solidFill>
                  <a:schemeClr val="dk2"/>
                </a:solidFill>
                <a:latin typeface="Roboto"/>
                <a:ea typeface="Roboto"/>
                <a:cs typeface="Roboto"/>
                <a:sym typeface="Roboto"/>
              </a:defRPr>
            </a:lvl2pPr>
            <a:lvl3pPr lvl="2">
              <a:lnSpc>
                <a:spcPct val="115000"/>
              </a:lnSpc>
              <a:spcBef>
                <a:spcPts val="0"/>
              </a:spcBef>
              <a:spcAft>
                <a:spcPts val="1600"/>
              </a:spcAft>
              <a:buClr>
                <a:schemeClr val="dk2"/>
              </a:buClr>
              <a:buFont typeface="Roboto"/>
              <a:defRPr>
                <a:solidFill>
                  <a:schemeClr val="dk2"/>
                </a:solidFill>
                <a:latin typeface="Roboto"/>
                <a:ea typeface="Roboto"/>
                <a:cs typeface="Roboto"/>
                <a:sym typeface="Roboto"/>
              </a:defRPr>
            </a:lvl3pPr>
            <a:lvl4pPr lvl="3">
              <a:lnSpc>
                <a:spcPct val="115000"/>
              </a:lnSpc>
              <a:spcBef>
                <a:spcPts val="0"/>
              </a:spcBef>
              <a:spcAft>
                <a:spcPts val="1600"/>
              </a:spcAft>
              <a:buClr>
                <a:schemeClr val="dk2"/>
              </a:buClr>
              <a:buFont typeface="Roboto"/>
              <a:defRPr>
                <a:solidFill>
                  <a:schemeClr val="dk2"/>
                </a:solidFill>
                <a:latin typeface="Roboto"/>
                <a:ea typeface="Roboto"/>
                <a:cs typeface="Roboto"/>
                <a:sym typeface="Roboto"/>
              </a:defRPr>
            </a:lvl4pPr>
            <a:lvl5pPr lvl="4">
              <a:lnSpc>
                <a:spcPct val="115000"/>
              </a:lnSpc>
              <a:spcBef>
                <a:spcPts val="0"/>
              </a:spcBef>
              <a:spcAft>
                <a:spcPts val="1600"/>
              </a:spcAft>
              <a:buClr>
                <a:schemeClr val="dk2"/>
              </a:buClr>
              <a:buFont typeface="Roboto"/>
              <a:defRPr>
                <a:solidFill>
                  <a:schemeClr val="dk2"/>
                </a:solidFill>
                <a:latin typeface="Roboto"/>
                <a:ea typeface="Roboto"/>
                <a:cs typeface="Roboto"/>
                <a:sym typeface="Roboto"/>
              </a:defRPr>
            </a:lvl5pPr>
            <a:lvl6pPr lvl="5">
              <a:lnSpc>
                <a:spcPct val="115000"/>
              </a:lnSpc>
              <a:spcBef>
                <a:spcPts val="0"/>
              </a:spcBef>
              <a:spcAft>
                <a:spcPts val="1600"/>
              </a:spcAft>
              <a:buClr>
                <a:schemeClr val="dk2"/>
              </a:buClr>
              <a:buFont typeface="Roboto"/>
              <a:defRPr>
                <a:solidFill>
                  <a:schemeClr val="dk2"/>
                </a:solidFill>
                <a:latin typeface="Roboto"/>
                <a:ea typeface="Roboto"/>
                <a:cs typeface="Roboto"/>
                <a:sym typeface="Roboto"/>
              </a:defRPr>
            </a:lvl6pPr>
            <a:lvl7pPr lvl="6">
              <a:lnSpc>
                <a:spcPct val="115000"/>
              </a:lnSpc>
              <a:spcBef>
                <a:spcPts val="0"/>
              </a:spcBef>
              <a:spcAft>
                <a:spcPts val="1600"/>
              </a:spcAft>
              <a:buClr>
                <a:schemeClr val="dk2"/>
              </a:buClr>
              <a:buFont typeface="Roboto"/>
              <a:defRPr>
                <a:solidFill>
                  <a:schemeClr val="dk2"/>
                </a:solidFill>
                <a:latin typeface="Roboto"/>
                <a:ea typeface="Roboto"/>
                <a:cs typeface="Roboto"/>
                <a:sym typeface="Roboto"/>
              </a:defRPr>
            </a:lvl7pPr>
            <a:lvl8pPr lvl="7">
              <a:lnSpc>
                <a:spcPct val="115000"/>
              </a:lnSpc>
              <a:spcBef>
                <a:spcPts val="0"/>
              </a:spcBef>
              <a:spcAft>
                <a:spcPts val="1600"/>
              </a:spcAft>
              <a:buClr>
                <a:schemeClr val="dk2"/>
              </a:buClr>
              <a:buFont typeface="Roboto"/>
              <a:defRPr>
                <a:solidFill>
                  <a:schemeClr val="dk2"/>
                </a:solidFill>
                <a:latin typeface="Roboto"/>
                <a:ea typeface="Roboto"/>
                <a:cs typeface="Roboto"/>
                <a:sym typeface="Roboto"/>
              </a:defRPr>
            </a:lvl8pPr>
            <a:lvl9pPr lvl="8">
              <a:lnSpc>
                <a:spcPct val="115000"/>
              </a:lnSpc>
              <a:spcBef>
                <a:spcPts val="0"/>
              </a:spcBef>
              <a:spcAft>
                <a:spcPts val="1600"/>
              </a:spcAft>
              <a:buClr>
                <a:schemeClr val="dk2"/>
              </a:buClr>
              <a:buFont typeface="Roboto"/>
              <a:defRPr>
                <a:solidFill>
                  <a:schemeClr val="dk2"/>
                </a:solidFill>
                <a:latin typeface="Roboto"/>
                <a:ea typeface="Roboto"/>
                <a:cs typeface="Roboto"/>
                <a:sym typeface="Roboto"/>
              </a:defRPr>
            </a:lvl9pPr>
          </a:lstStyle>
          <a:p>
            <a:endParaRPr/>
          </a:p>
        </p:txBody>
      </p:sp>
      <p:sp>
        <p:nvSpPr>
          <p:cNvPr id="8" name="Shape 8"/>
          <p:cNvSpPr txBox="1">
            <a:spLocks noGrp="1"/>
          </p:cNvSpPr>
          <p:nvPr>
            <p:ph type="sldNum" idx="12"/>
          </p:nvPr>
        </p:nvSpPr>
        <p:spPr>
          <a:xfrm>
            <a:off x="8460431" y="4651190"/>
            <a:ext cx="548700" cy="393600"/>
          </a:xfrm>
          <a:prstGeom prst="rect">
            <a:avLst/>
          </a:prstGeom>
          <a:noFill/>
          <a:ln>
            <a:noFill/>
          </a:ln>
        </p:spPr>
        <p:txBody>
          <a:bodyPr lIns="91425" tIns="91425" rIns="91425" bIns="91425" anchor="ctr" anchorCtr="0">
            <a:noAutofit/>
          </a:bodyPr>
          <a:lstStyle/>
          <a:p>
            <a:pPr lvl="0" algn="r">
              <a:spcBef>
                <a:spcPts val="0"/>
              </a:spcBef>
              <a:buNone/>
            </a:pPr>
            <a:fld id="{00000000-1234-1234-1234-123412341234}" type="slidenum">
              <a:rPr lang="en" sz="1000">
                <a:solidFill>
                  <a:schemeClr val="lt1"/>
                </a:solidFill>
                <a:latin typeface="Roboto"/>
                <a:ea typeface="Roboto"/>
                <a:cs typeface="Roboto"/>
                <a:sym typeface="Roboto"/>
              </a:rPr>
              <a:t>‹#›</a:t>
            </a:fld>
            <a:endParaRPr lang="en" sz="1000">
              <a:solidFill>
                <a:schemeClr val="lt1"/>
              </a:solidFill>
              <a:latin typeface="Roboto"/>
              <a:ea typeface="Roboto"/>
              <a:cs typeface="Roboto"/>
              <a:sym typeface="Roboto"/>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comments" Target="../comments/commen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comments" Target="../comments/comment5.xml"/><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3.xml"/><Relationship Id="rId5" Type="http://schemas.openxmlformats.org/officeDocument/2006/relationships/comments" Target="../comments/comment6.xml"/><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3.xml"/><Relationship Id="rId5" Type="http://schemas.openxmlformats.org/officeDocument/2006/relationships/image" Target="../media/image31.png"/><Relationship Id="rId4" Type="http://schemas.openxmlformats.org/officeDocument/2006/relationships/hyperlink" Target="https://intelligent-student-advisor.herokuapp.com/"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comments" Target="../comments/comment2.xml"/><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2.png"/><Relationship Id="rId5" Type="http://schemas.openxmlformats.org/officeDocument/2006/relationships/image" Target="../media/image5.jp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comments" Target="../comments/comment7.xml"/><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notesSlide" Target="../notesSlides/notesSlide27.xml"/><Relationship Id="rId1" Type="http://schemas.openxmlformats.org/officeDocument/2006/relationships/slideLayout" Target="../slideLayouts/slideLayout3.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28.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notesSlide" Target="../notesSlides/notesSlide28.xml"/><Relationship Id="rId1" Type="http://schemas.openxmlformats.org/officeDocument/2006/relationships/slideLayout" Target="../slideLayouts/slideLayout3.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 Id="rId9" Type="http://schemas.openxmlformats.org/officeDocument/2006/relationships/image" Target="../media/image49.png"/></Relationships>
</file>

<file path=ppt/slides/_rels/slide2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9.xml"/><Relationship Id="rId1" Type="http://schemas.openxmlformats.org/officeDocument/2006/relationships/slideLayout" Target="../slideLayouts/slideLayout11.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comments" Target="../comments/comment3.xml"/><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12.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comments" Target="../comments/comment4.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84"/>
        <p:cNvGrpSpPr/>
        <p:nvPr/>
      </p:nvGrpSpPr>
      <p:grpSpPr>
        <a:xfrm>
          <a:off x="0" y="0"/>
          <a:ext cx="0" cy="0"/>
          <a:chOff x="0" y="0"/>
          <a:chExt cx="0" cy="0"/>
        </a:xfrm>
      </p:grpSpPr>
      <p:sp>
        <p:nvSpPr>
          <p:cNvPr id="85" name="Shape 85"/>
          <p:cNvSpPr txBox="1">
            <a:spLocks noGrp="1"/>
          </p:cNvSpPr>
          <p:nvPr>
            <p:ph type="ctrTitle"/>
          </p:nvPr>
        </p:nvSpPr>
        <p:spPr>
          <a:xfrm>
            <a:off x="778009" y="2003025"/>
            <a:ext cx="7292400" cy="838800"/>
          </a:xfrm>
          <a:prstGeom prst="rect">
            <a:avLst/>
          </a:prstGeom>
        </p:spPr>
        <p:txBody>
          <a:bodyPr lIns="91425" tIns="91425" rIns="91425" bIns="91425" anchor="b" anchorCtr="0">
            <a:noAutofit/>
          </a:bodyPr>
          <a:lstStyle/>
          <a:p>
            <a:pPr lvl="0" rtl="0">
              <a:spcBef>
                <a:spcPts val="0"/>
              </a:spcBef>
              <a:buNone/>
            </a:pPr>
            <a:r>
              <a:rPr lang="en">
                <a:solidFill>
                  <a:srgbClr val="000000"/>
                </a:solidFill>
              </a:rPr>
              <a:t>Intelligent Academic Planner</a:t>
            </a:r>
          </a:p>
        </p:txBody>
      </p:sp>
      <p:sp>
        <p:nvSpPr>
          <p:cNvPr id="86" name="Shape 86"/>
          <p:cNvSpPr txBox="1">
            <a:spLocks noGrp="1"/>
          </p:cNvSpPr>
          <p:nvPr>
            <p:ph type="subTitle" idx="1"/>
          </p:nvPr>
        </p:nvSpPr>
        <p:spPr>
          <a:xfrm>
            <a:off x="777998" y="2943722"/>
            <a:ext cx="7292400" cy="432900"/>
          </a:xfrm>
          <a:prstGeom prst="rect">
            <a:avLst/>
          </a:prstGeom>
        </p:spPr>
        <p:txBody>
          <a:bodyPr lIns="91425" tIns="91425" rIns="91425" bIns="91425" anchor="t" anchorCtr="0">
            <a:noAutofit/>
          </a:bodyPr>
          <a:lstStyle/>
          <a:p>
            <a:pPr lvl="0" rtl="0">
              <a:spcBef>
                <a:spcPts val="0"/>
              </a:spcBef>
              <a:buNone/>
            </a:pPr>
            <a:r>
              <a:rPr lang="en">
                <a:solidFill>
                  <a:srgbClr val="000000"/>
                </a:solidFill>
              </a:rPr>
              <a:t>Daria Cook, Krystal Elliott, Xiaoyu Zhou</a:t>
            </a:r>
          </a:p>
          <a:p>
            <a:pPr lvl="0" rtl="0">
              <a:spcBef>
                <a:spcPts val="0"/>
              </a:spcBef>
              <a:buNone/>
            </a:pPr>
            <a:endParaRPr/>
          </a:p>
          <a:p>
            <a:pPr lvl="0" rtl="0">
              <a:spcBef>
                <a:spcPts val="0"/>
              </a:spcBef>
              <a:buNone/>
            </a:pPr>
            <a:endParaRPr sz="1400">
              <a:solidFill>
                <a:srgbClr val="0000FF"/>
              </a:solidFill>
            </a:endParaRPr>
          </a:p>
          <a:p>
            <a:pPr lvl="0" rtl="0">
              <a:spcBef>
                <a:spcPts val="0"/>
              </a:spcBef>
              <a:buNone/>
            </a:pPr>
            <a:r>
              <a:rPr lang="en" sz="2000">
                <a:solidFill>
                  <a:srgbClr val="000000"/>
                </a:solidFill>
              </a:rPr>
              <a:t>April 21, 2017</a:t>
            </a:r>
          </a:p>
        </p:txBody>
      </p:sp>
      <p:pic>
        <p:nvPicPr>
          <p:cNvPr id="87" name="Shape 87"/>
          <p:cNvPicPr preferRelativeResize="0"/>
          <p:nvPr/>
        </p:nvPicPr>
        <p:blipFill>
          <a:blip r:embed="rId3">
            <a:alphaModFix/>
          </a:blip>
          <a:stretch>
            <a:fillRect/>
          </a:stretch>
        </p:blipFill>
        <p:spPr>
          <a:xfrm>
            <a:off x="89550" y="127950"/>
            <a:ext cx="3867150" cy="1181100"/>
          </a:xfrm>
          <a:prstGeom prst="rect">
            <a:avLst/>
          </a:prstGeom>
          <a:noFill/>
          <a:ln>
            <a:noFill/>
          </a:ln>
        </p:spPr>
      </p:pic>
      <p:pic>
        <p:nvPicPr>
          <p:cNvPr id="88" name="Shape 88" descr="IAP_logo_wh.png"/>
          <p:cNvPicPr preferRelativeResize="0"/>
          <p:nvPr/>
        </p:nvPicPr>
        <p:blipFill>
          <a:blip r:embed="rId4">
            <a:alphaModFix amt="17000"/>
          </a:blip>
          <a:stretch>
            <a:fillRect/>
          </a:stretch>
        </p:blipFill>
        <p:spPr>
          <a:xfrm>
            <a:off x="7719100" y="3566205"/>
            <a:ext cx="1424899" cy="1424899"/>
          </a:xfrm>
          <a:prstGeom prst="rect">
            <a:avLst/>
          </a:prstGeom>
          <a:noFill/>
          <a:ln>
            <a:noFill/>
          </a:ln>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Shape 163"/>
          <p:cNvSpPr txBox="1">
            <a:spLocks noGrp="1"/>
          </p:cNvSpPr>
          <p:nvPr>
            <p:ph type="title"/>
          </p:nvPr>
        </p:nvSpPr>
        <p:spPr>
          <a:xfrm>
            <a:off x="311700" y="410000"/>
            <a:ext cx="8520600" cy="607800"/>
          </a:xfrm>
          <a:prstGeom prst="rect">
            <a:avLst/>
          </a:prstGeom>
        </p:spPr>
        <p:txBody>
          <a:bodyPr lIns="91425" tIns="91425" rIns="91425" bIns="91425" anchor="t" anchorCtr="0">
            <a:noAutofit/>
          </a:bodyPr>
          <a:lstStyle/>
          <a:p>
            <a:pPr lvl="0">
              <a:spcBef>
                <a:spcPts val="0"/>
              </a:spcBef>
              <a:buNone/>
            </a:pPr>
            <a:r>
              <a:rPr lang="en"/>
              <a:t>Benefits of Decision Coverage</a:t>
            </a:r>
          </a:p>
        </p:txBody>
      </p:sp>
      <p:sp>
        <p:nvSpPr>
          <p:cNvPr id="164" name="Shape 164"/>
          <p:cNvSpPr txBox="1">
            <a:spLocks noGrp="1"/>
          </p:cNvSpPr>
          <p:nvPr>
            <p:ph type="body" idx="1"/>
          </p:nvPr>
        </p:nvSpPr>
        <p:spPr>
          <a:xfrm>
            <a:off x="311700" y="1229875"/>
            <a:ext cx="8520600" cy="3339000"/>
          </a:xfrm>
          <a:prstGeom prst="rect">
            <a:avLst/>
          </a:prstGeom>
        </p:spPr>
        <p:txBody>
          <a:bodyPr lIns="91425" tIns="91425" rIns="91425" bIns="91425" anchor="t" anchorCtr="0">
            <a:noAutofit/>
          </a:bodyPr>
          <a:lstStyle/>
          <a:p>
            <a:pPr marL="457200" lvl="0" indent="-355600" rtl="0">
              <a:spcBef>
                <a:spcPts val="0"/>
              </a:spcBef>
              <a:spcAft>
                <a:spcPts val="0"/>
              </a:spcAft>
              <a:buClr>
                <a:srgbClr val="333333"/>
              </a:buClr>
              <a:buSzPct val="100000"/>
              <a:buFont typeface="Arial" panose="020B0604020202020204" pitchFamily="34" charset="0"/>
              <a:buChar char="•"/>
            </a:pPr>
            <a:r>
              <a:rPr lang="en" sz="2000" dirty="0">
                <a:solidFill>
                  <a:srgbClr val="333333"/>
                </a:solidFill>
                <a:latin typeface="Lucida Sans Unicode" panose="020B0602030504020204" pitchFamily="34" charset="0"/>
                <a:cs typeface="Lucida Sans Unicode" panose="020B0602030504020204" pitchFamily="34" charset="0"/>
              </a:rPr>
              <a:t>To validate that all the branches in the code are reached</a:t>
            </a:r>
          </a:p>
          <a:p>
            <a:pPr marL="457200" lvl="0" indent="-355600" rtl="0">
              <a:spcBef>
                <a:spcPts val="0"/>
              </a:spcBef>
              <a:spcAft>
                <a:spcPts val="0"/>
              </a:spcAft>
              <a:buClr>
                <a:srgbClr val="333333"/>
              </a:buClr>
              <a:buSzPct val="100000"/>
              <a:buFont typeface="Arial" panose="020B0604020202020204" pitchFamily="34" charset="0"/>
              <a:buChar char="•"/>
            </a:pPr>
            <a:r>
              <a:rPr lang="en" sz="2000" dirty="0">
                <a:solidFill>
                  <a:srgbClr val="333333"/>
                </a:solidFill>
                <a:latin typeface="Lucida Sans Unicode" panose="020B0602030504020204" pitchFamily="34" charset="0"/>
                <a:cs typeface="Lucida Sans Unicode" panose="020B0602030504020204" pitchFamily="34" charset="0"/>
              </a:rPr>
              <a:t>To ensure that no branches lead to any abnormality of the program’s operation</a:t>
            </a:r>
          </a:p>
          <a:p>
            <a:pPr marL="457200" lvl="0" indent="-355600" rtl="0">
              <a:spcBef>
                <a:spcPts val="0"/>
              </a:spcBef>
              <a:spcAft>
                <a:spcPts val="0"/>
              </a:spcAft>
              <a:buClr>
                <a:srgbClr val="333333"/>
              </a:buClr>
              <a:buSzPct val="100000"/>
              <a:buFont typeface="Arial" panose="020B0604020202020204" pitchFamily="34" charset="0"/>
              <a:buChar char="•"/>
            </a:pPr>
            <a:r>
              <a:rPr lang="en" sz="2000" dirty="0">
                <a:solidFill>
                  <a:srgbClr val="333333"/>
                </a:solidFill>
                <a:latin typeface="Lucida Sans Unicode" panose="020B0602030504020204" pitchFamily="34" charset="0"/>
                <a:cs typeface="Lucida Sans Unicode" panose="020B0602030504020204" pitchFamily="34" charset="0"/>
              </a:rPr>
              <a:t>It </a:t>
            </a:r>
            <a:r>
              <a:rPr lang="en" sz="2000" dirty="0" smtClean="0">
                <a:solidFill>
                  <a:srgbClr val="333333"/>
                </a:solidFill>
                <a:latin typeface="Lucida Sans Unicode" panose="020B0602030504020204" pitchFamily="34" charset="0"/>
                <a:cs typeface="Lucida Sans Unicode" panose="020B0602030504020204" pitchFamily="34" charset="0"/>
              </a:rPr>
              <a:t>eliminates </a:t>
            </a:r>
            <a:r>
              <a:rPr lang="en" sz="2000" dirty="0">
                <a:solidFill>
                  <a:srgbClr val="333333"/>
                </a:solidFill>
                <a:latin typeface="Lucida Sans Unicode" panose="020B0602030504020204" pitchFamily="34" charset="0"/>
                <a:cs typeface="Lucida Sans Unicode" panose="020B0602030504020204" pitchFamily="34" charset="0"/>
              </a:rPr>
              <a:t>problems that occur with statement coverage testing</a:t>
            </a:r>
          </a:p>
          <a:p>
            <a:pPr marL="285750" lvl="0" indent="-285750">
              <a:spcBef>
                <a:spcPts val="0"/>
              </a:spcBef>
              <a:buFont typeface="Arial" panose="020B0604020202020204" pitchFamily="34" charset="0"/>
              <a:buChar char="•"/>
            </a:pPr>
            <a:endParaRPr dirty="0">
              <a:latin typeface="Lucida Sans Unicode" panose="020B0602030504020204" pitchFamily="34" charset="0"/>
              <a:cs typeface="Lucida Sans Unicode" panose="020B0602030504020204" pitchFamily="34" charset="0"/>
            </a:endParaRPr>
          </a:p>
        </p:txBody>
      </p:sp>
      <p:pic>
        <p:nvPicPr>
          <p:cNvPr id="165" name="Shape 165"/>
          <p:cNvPicPr preferRelativeResize="0"/>
          <p:nvPr/>
        </p:nvPicPr>
        <p:blipFill rotWithShape="1">
          <a:blip r:embed="rId3">
            <a:alphaModFix/>
          </a:blip>
          <a:srcRect r="3437"/>
          <a:stretch/>
        </p:blipFill>
        <p:spPr>
          <a:xfrm>
            <a:off x="372533" y="3434343"/>
            <a:ext cx="5823500" cy="1134532"/>
          </a:xfrm>
          <a:prstGeom prst="rect">
            <a:avLst/>
          </a:prstGeom>
          <a:noFill/>
          <a:ln>
            <a:noFill/>
          </a:ln>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Shape 170"/>
          <p:cNvSpPr txBox="1">
            <a:spLocks noGrp="1"/>
          </p:cNvSpPr>
          <p:nvPr>
            <p:ph type="title"/>
          </p:nvPr>
        </p:nvSpPr>
        <p:spPr>
          <a:xfrm>
            <a:off x="311700" y="410000"/>
            <a:ext cx="8520600" cy="607800"/>
          </a:xfrm>
          <a:prstGeom prst="rect">
            <a:avLst/>
          </a:prstGeom>
        </p:spPr>
        <p:txBody>
          <a:bodyPr lIns="91425" tIns="91425" rIns="91425" bIns="91425" anchor="t" anchorCtr="0">
            <a:noAutofit/>
          </a:bodyPr>
          <a:lstStyle/>
          <a:p>
            <a:pPr lvl="0" rtl="0">
              <a:spcBef>
                <a:spcPts val="0"/>
              </a:spcBef>
              <a:buNone/>
            </a:pPr>
            <a:r>
              <a:rPr lang="en"/>
              <a:t>Explanation</a:t>
            </a:r>
          </a:p>
        </p:txBody>
      </p:sp>
      <p:pic>
        <p:nvPicPr>
          <p:cNvPr id="171" name="Shape 171"/>
          <p:cNvPicPr preferRelativeResize="0"/>
          <p:nvPr/>
        </p:nvPicPr>
        <p:blipFill>
          <a:blip r:embed="rId3">
            <a:alphaModFix/>
          </a:blip>
          <a:stretch>
            <a:fillRect/>
          </a:stretch>
        </p:blipFill>
        <p:spPr>
          <a:xfrm>
            <a:off x="202425" y="1017800"/>
            <a:ext cx="5823156" cy="3820899"/>
          </a:xfrm>
          <a:prstGeom prst="rect">
            <a:avLst/>
          </a:prstGeom>
          <a:noFill/>
          <a:ln>
            <a:noFill/>
          </a:ln>
        </p:spPr>
      </p:pic>
      <p:sp>
        <p:nvSpPr>
          <p:cNvPr id="172" name="Shape 172"/>
          <p:cNvSpPr/>
          <p:nvPr/>
        </p:nvSpPr>
        <p:spPr>
          <a:xfrm>
            <a:off x="202425" y="3220387"/>
            <a:ext cx="5823300" cy="1065900"/>
          </a:xfrm>
          <a:prstGeom prst="rect">
            <a:avLst/>
          </a:prstGeom>
          <a:noFill/>
          <a:ln w="3810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pic>
        <p:nvPicPr>
          <p:cNvPr id="173" name="Shape 173"/>
          <p:cNvPicPr preferRelativeResize="0"/>
          <p:nvPr/>
        </p:nvPicPr>
        <p:blipFill>
          <a:blip r:embed="rId4">
            <a:alphaModFix/>
          </a:blip>
          <a:stretch>
            <a:fillRect/>
          </a:stretch>
        </p:blipFill>
        <p:spPr>
          <a:xfrm>
            <a:off x="2799787" y="3373525"/>
            <a:ext cx="5210175" cy="504825"/>
          </a:xfrm>
          <a:prstGeom prst="rect">
            <a:avLst/>
          </a:prstGeom>
          <a:noFill/>
          <a:ln>
            <a:noFill/>
          </a:ln>
        </p:spPr>
      </p:pic>
      <p:pic>
        <p:nvPicPr>
          <p:cNvPr id="174" name="Shape 174"/>
          <p:cNvPicPr preferRelativeResize="0"/>
          <p:nvPr/>
        </p:nvPicPr>
        <p:blipFill>
          <a:blip r:embed="rId5">
            <a:alphaModFix/>
          </a:blip>
          <a:stretch>
            <a:fillRect/>
          </a:stretch>
        </p:blipFill>
        <p:spPr>
          <a:xfrm>
            <a:off x="308900" y="1713487"/>
            <a:ext cx="5610195" cy="361299"/>
          </a:xfrm>
          <a:prstGeom prst="rect">
            <a:avLst/>
          </a:prstGeom>
          <a:noFill/>
          <a:ln>
            <a:noFill/>
          </a:ln>
        </p:spPr>
      </p:pic>
      <p:pic>
        <p:nvPicPr>
          <p:cNvPr id="175" name="Shape 175"/>
          <p:cNvPicPr preferRelativeResize="0"/>
          <p:nvPr/>
        </p:nvPicPr>
        <p:blipFill>
          <a:blip r:embed="rId6">
            <a:alphaModFix/>
          </a:blip>
          <a:stretch>
            <a:fillRect/>
          </a:stretch>
        </p:blipFill>
        <p:spPr>
          <a:xfrm>
            <a:off x="308899" y="2241975"/>
            <a:ext cx="5940156" cy="361299"/>
          </a:xfrm>
          <a:prstGeom prst="rect">
            <a:avLst/>
          </a:prstGeom>
          <a:noFill/>
          <a:ln>
            <a:noFill/>
          </a:ln>
        </p:spPr>
      </p:pic>
      <p:pic>
        <p:nvPicPr>
          <p:cNvPr id="176" name="Shape 176"/>
          <p:cNvPicPr preferRelativeResize="0"/>
          <p:nvPr/>
        </p:nvPicPr>
        <p:blipFill>
          <a:blip r:embed="rId7">
            <a:alphaModFix/>
          </a:blip>
          <a:stretch>
            <a:fillRect/>
          </a:stretch>
        </p:blipFill>
        <p:spPr>
          <a:xfrm>
            <a:off x="311700" y="2761625"/>
            <a:ext cx="6220149" cy="300437"/>
          </a:xfrm>
          <a:prstGeom prst="rect">
            <a:avLst/>
          </a:prstGeom>
          <a:noFill/>
          <a:ln>
            <a:noFill/>
          </a:ln>
        </p:spPr>
      </p:pic>
      <p:pic>
        <p:nvPicPr>
          <p:cNvPr id="177" name="Shape 177"/>
          <p:cNvPicPr preferRelativeResize="0"/>
          <p:nvPr/>
        </p:nvPicPr>
        <p:blipFill>
          <a:blip r:embed="rId8">
            <a:alphaModFix/>
          </a:blip>
          <a:stretch>
            <a:fillRect/>
          </a:stretch>
        </p:blipFill>
        <p:spPr>
          <a:xfrm>
            <a:off x="0" y="4444650"/>
            <a:ext cx="6647600" cy="41547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4"/>
                                        </p:tgtEl>
                                        <p:attrNameLst>
                                          <p:attrName>style.visibility</p:attrName>
                                        </p:attrNameLst>
                                      </p:cBhvr>
                                      <p:to>
                                        <p:strVal val="visible"/>
                                      </p:to>
                                    </p:set>
                                    <p:animEffect transition="in" filter="fade">
                                      <p:cBhvr>
                                        <p:cTn id="7" dur="1000"/>
                                        <p:tgtEl>
                                          <p:spTgt spid="17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5"/>
                                        </p:tgtEl>
                                        <p:attrNameLst>
                                          <p:attrName>style.visibility</p:attrName>
                                        </p:attrNameLst>
                                      </p:cBhvr>
                                      <p:to>
                                        <p:strVal val="visible"/>
                                      </p:to>
                                    </p:set>
                                    <p:animEffect transition="in" filter="fade">
                                      <p:cBhvr>
                                        <p:cTn id="12" dur="1000"/>
                                        <p:tgtEl>
                                          <p:spTgt spid="17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76"/>
                                        </p:tgtEl>
                                        <p:attrNameLst>
                                          <p:attrName>style.visibility</p:attrName>
                                        </p:attrNameLst>
                                      </p:cBhvr>
                                      <p:to>
                                        <p:strVal val="visible"/>
                                      </p:to>
                                    </p:set>
                                    <p:animEffect transition="in" filter="fade">
                                      <p:cBhvr>
                                        <p:cTn id="17" dur="1000"/>
                                        <p:tgtEl>
                                          <p:spTgt spid="17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77"/>
                                        </p:tgtEl>
                                        <p:attrNameLst>
                                          <p:attrName>style.visibility</p:attrName>
                                        </p:attrNameLst>
                                      </p:cBhvr>
                                      <p:to>
                                        <p:strVal val="visible"/>
                                      </p:to>
                                    </p:set>
                                    <p:animEffect transition="in" filter="fade">
                                      <p:cBhvr>
                                        <p:cTn id="22" dur="1000"/>
                                        <p:tgtEl>
                                          <p:spTgt spid="17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72"/>
                                        </p:tgtEl>
                                        <p:attrNameLst>
                                          <p:attrName>style.visibility</p:attrName>
                                        </p:attrNameLst>
                                      </p:cBhvr>
                                      <p:to>
                                        <p:strVal val="visible"/>
                                      </p:to>
                                    </p:set>
                                    <p:animEffect transition="in" filter="fade">
                                      <p:cBhvr>
                                        <p:cTn id="27" dur="1000"/>
                                        <p:tgtEl>
                                          <p:spTgt spid="17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73"/>
                                        </p:tgtEl>
                                        <p:attrNameLst>
                                          <p:attrName>style.visibility</p:attrName>
                                        </p:attrNameLst>
                                      </p:cBhvr>
                                      <p:to>
                                        <p:strVal val="visible"/>
                                      </p:to>
                                    </p:set>
                                    <p:animEffect transition="in" filter="fade">
                                      <p:cBhvr>
                                        <p:cTn id="32" dur="1000"/>
                                        <p:tgtEl>
                                          <p:spTgt spid="1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Shape 182"/>
          <p:cNvSpPr txBox="1">
            <a:spLocks noGrp="1"/>
          </p:cNvSpPr>
          <p:nvPr>
            <p:ph type="title"/>
          </p:nvPr>
        </p:nvSpPr>
        <p:spPr>
          <a:xfrm>
            <a:off x="311700" y="410000"/>
            <a:ext cx="8520600" cy="607800"/>
          </a:xfrm>
          <a:prstGeom prst="rect">
            <a:avLst/>
          </a:prstGeom>
        </p:spPr>
        <p:txBody>
          <a:bodyPr lIns="91425" tIns="91425" rIns="91425" bIns="91425" anchor="t" anchorCtr="0">
            <a:noAutofit/>
          </a:bodyPr>
          <a:lstStyle/>
          <a:p>
            <a:pPr lvl="0">
              <a:spcBef>
                <a:spcPts val="0"/>
              </a:spcBef>
              <a:buNone/>
            </a:pPr>
            <a:r>
              <a:rPr lang="en"/>
              <a:t>Acceptance Tests</a:t>
            </a:r>
          </a:p>
        </p:txBody>
      </p:sp>
      <p:pic>
        <p:nvPicPr>
          <p:cNvPr id="183" name="Shape 183"/>
          <p:cNvPicPr preferRelativeResize="0"/>
          <p:nvPr/>
        </p:nvPicPr>
        <p:blipFill>
          <a:blip r:embed="rId3">
            <a:alphaModFix/>
          </a:blip>
          <a:stretch>
            <a:fillRect/>
          </a:stretch>
        </p:blipFill>
        <p:spPr>
          <a:xfrm>
            <a:off x="1660750" y="1017800"/>
            <a:ext cx="5822500" cy="1170350"/>
          </a:xfrm>
          <a:prstGeom prst="rect">
            <a:avLst/>
          </a:prstGeom>
          <a:noFill/>
          <a:ln>
            <a:noFill/>
          </a:ln>
        </p:spPr>
      </p:pic>
      <p:pic>
        <p:nvPicPr>
          <p:cNvPr id="184" name="Shape 184"/>
          <p:cNvPicPr preferRelativeResize="0"/>
          <p:nvPr/>
        </p:nvPicPr>
        <p:blipFill>
          <a:blip r:embed="rId4">
            <a:alphaModFix/>
          </a:blip>
          <a:stretch>
            <a:fillRect/>
          </a:stretch>
        </p:blipFill>
        <p:spPr>
          <a:xfrm>
            <a:off x="1233487" y="4301875"/>
            <a:ext cx="6677025" cy="476250"/>
          </a:xfrm>
          <a:prstGeom prst="rect">
            <a:avLst/>
          </a:prstGeom>
          <a:noFill/>
          <a:ln>
            <a:noFill/>
          </a:ln>
        </p:spPr>
      </p:pic>
      <p:pic>
        <p:nvPicPr>
          <p:cNvPr id="185" name="Shape 185"/>
          <p:cNvPicPr preferRelativeResize="0"/>
          <p:nvPr/>
        </p:nvPicPr>
        <p:blipFill>
          <a:blip r:embed="rId5">
            <a:alphaModFix/>
          </a:blip>
          <a:stretch>
            <a:fillRect/>
          </a:stretch>
        </p:blipFill>
        <p:spPr>
          <a:xfrm>
            <a:off x="1238250" y="3844675"/>
            <a:ext cx="6667500" cy="457200"/>
          </a:xfrm>
          <a:prstGeom prst="rect">
            <a:avLst/>
          </a:prstGeom>
          <a:noFill/>
          <a:ln>
            <a:noFill/>
          </a:ln>
        </p:spPr>
      </p:pic>
      <p:pic>
        <p:nvPicPr>
          <p:cNvPr id="186" name="Shape 186"/>
          <p:cNvPicPr preferRelativeResize="0"/>
          <p:nvPr/>
        </p:nvPicPr>
        <p:blipFill>
          <a:blip r:embed="rId6">
            <a:alphaModFix/>
          </a:blip>
          <a:stretch>
            <a:fillRect/>
          </a:stretch>
        </p:blipFill>
        <p:spPr>
          <a:xfrm>
            <a:off x="1233487" y="2425448"/>
            <a:ext cx="6677025" cy="1419226"/>
          </a:xfrm>
          <a:prstGeom prst="rect">
            <a:avLst/>
          </a:prstGeom>
          <a:noFill/>
          <a:ln>
            <a:noFill/>
          </a:ln>
        </p:spPr>
      </p:pic>
      <p:pic>
        <p:nvPicPr>
          <p:cNvPr id="187" name="Shape 187"/>
          <p:cNvPicPr preferRelativeResize="0"/>
          <p:nvPr/>
        </p:nvPicPr>
        <p:blipFill>
          <a:blip r:embed="rId7">
            <a:alphaModFix/>
          </a:blip>
          <a:stretch>
            <a:fillRect/>
          </a:stretch>
        </p:blipFill>
        <p:spPr>
          <a:xfrm>
            <a:off x="311700" y="2355937"/>
            <a:ext cx="8354279" cy="6078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7"/>
                                        </p:tgtEl>
                                        <p:attrNameLst>
                                          <p:attrName>style.visibility</p:attrName>
                                        </p:attrNameLst>
                                      </p:cBhvr>
                                      <p:to>
                                        <p:strVal val="visible"/>
                                      </p:to>
                                    </p:set>
                                    <p:animEffect transition="in" filter="fade">
                                      <p:cBhvr>
                                        <p:cTn id="7" dur="1000"/>
                                        <p:tgtEl>
                                          <p:spTgt spid="1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Shape 192"/>
          <p:cNvSpPr txBox="1">
            <a:spLocks noGrp="1"/>
          </p:cNvSpPr>
          <p:nvPr>
            <p:ph type="title"/>
          </p:nvPr>
        </p:nvSpPr>
        <p:spPr>
          <a:xfrm>
            <a:off x="311700" y="410000"/>
            <a:ext cx="8520600" cy="607800"/>
          </a:xfrm>
          <a:prstGeom prst="rect">
            <a:avLst/>
          </a:prstGeom>
        </p:spPr>
        <p:txBody>
          <a:bodyPr lIns="91425" tIns="91425" rIns="91425" bIns="91425" anchor="t" anchorCtr="0">
            <a:noAutofit/>
          </a:bodyPr>
          <a:lstStyle/>
          <a:p>
            <a:pPr lvl="0">
              <a:spcBef>
                <a:spcPts val="0"/>
              </a:spcBef>
              <a:buNone/>
            </a:pPr>
            <a:r>
              <a:rPr lang="en"/>
              <a:t>Integration Tests</a:t>
            </a:r>
          </a:p>
        </p:txBody>
      </p:sp>
      <p:sp>
        <p:nvSpPr>
          <p:cNvPr id="193" name="Shape 193"/>
          <p:cNvSpPr txBox="1">
            <a:spLocks noGrp="1"/>
          </p:cNvSpPr>
          <p:nvPr>
            <p:ph type="body" idx="1"/>
          </p:nvPr>
        </p:nvSpPr>
        <p:spPr>
          <a:xfrm>
            <a:off x="311700" y="1229875"/>
            <a:ext cx="8520600" cy="3339000"/>
          </a:xfrm>
          <a:prstGeom prst="rect">
            <a:avLst/>
          </a:prstGeom>
        </p:spPr>
        <p:txBody>
          <a:bodyPr lIns="91425" tIns="91425" rIns="91425" bIns="91425" anchor="t" anchorCtr="0">
            <a:noAutofit/>
          </a:bodyPr>
          <a:lstStyle/>
          <a:p>
            <a:pPr marL="457200" lvl="0" indent="-228600" rtl="0">
              <a:spcBef>
                <a:spcPts val="0"/>
              </a:spcBef>
            </a:pPr>
            <a:r>
              <a:rPr lang="en"/>
              <a:t>Performed manually every Thursday</a:t>
            </a:r>
          </a:p>
          <a:p>
            <a:pPr marL="457200" lvl="0" indent="-228600">
              <a:spcBef>
                <a:spcPts val="0"/>
              </a:spcBef>
            </a:pPr>
            <a:r>
              <a:rPr lang="en"/>
              <a:t>Why?</a:t>
            </a:r>
          </a:p>
        </p:txBody>
      </p:sp>
      <p:sp>
        <p:nvSpPr>
          <p:cNvPr id="194" name="Shape 194"/>
          <p:cNvSpPr txBox="1"/>
          <p:nvPr/>
        </p:nvSpPr>
        <p:spPr>
          <a:xfrm>
            <a:off x="949650" y="2054875"/>
            <a:ext cx="7965300" cy="2431500"/>
          </a:xfrm>
          <a:prstGeom prst="rect">
            <a:avLst/>
          </a:prstGeom>
          <a:noFill/>
          <a:ln>
            <a:noFill/>
          </a:ln>
        </p:spPr>
        <p:txBody>
          <a:bodyPr lIns="91425" tIns="91425" rIns="91425" bIns="91425" anchor="t" anchorCtr="0">
            <a:noAutofit/>
          </a:bodyPr>
          <a:lstStyle/>
          <a:p>
            <a:pPr lvl="0">
              <a:spcBef>
                <a:spcPts val="0"/>
              </a:spcBef>
              <a:buNone/>
            </a:pPr>
            <a:r>
              <a:rPr lang="en" sz="2000" i="1"/>
              <a:t>“Manual testing can be used for integration testing, and in fact should be used to some degree, because automated tests cannot spot all forms of unexpected error conditions. Especially bugs having to do with layout and things not "looking right" (which happen to be rather common in web apps).” - Michael Borgwardt on StackOverflow</a:t>
            </a: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Shape 199"/>
          <p:cNvSpPr txBox="1">
            <a:spLocks noGrp="1"/>
          </p:cNvSpPr>
          <p:nvPr>
            <p:ph type="title"/>
          </p:nvPr>
        </p:nvSpPr>
        <p:spPr>
          <a:xfrm>
            <a:off x="265500" y="1151100"/>
            <a:ext cx="4045200" cy="1564500"/>
          </a:xfrm>
          <a:prstGeom prst="rect">
            <a:avLst/>
          </a:prstGeom>
        </p:spPr>
        <p:txBody>
          <a:bodyPr lIns="91425" tIns="91425" rIns="91425" bIns="91425" anchor="b" anchorCtr="0">
            <a:noAutofit/>
          </a:bodyPr>
          <a:lstStyle/>
          <a:p>
            <a:pPr lvl="0" rtl="0">
              <a:spcBef>
                <a:spcPts val="0"/>
              </a:spcBef>
              <a:buNone/>
            </a:pPr>
            <a:r>
              <a:rPr lang="en"/>
              <a:t>System Demonstration</a:t>
            </a:r>
          </a:p>
        </p:txBody>
      </p:sp>
      <p:sp>
        <p:nvSpPr>
          <p:cNvPr id="200" name="Shape 200"/>
          <p:cNvSpPr txBox="1">
            <a:spLocks noGrp="1"/>
          </p:cNvSpPr>
          <p:nvPr>
            <p:ph type="body" idx="2"/>
          </p:nvPr>
        </p:nvSpPr>
        <p:spPr>
          <a:xfrm>
            <a:off x="4939500" y="724200"/>
            <a:ext cx="3837000" cy="3695100"/>
          </a:xfrm>
          <a:prstGeom prst="rect">
            <a:avLst/>
          </a:prstGeom>
        </p:spPr>
        <p:txBody>
          <a:bodyPr lIns="91425" tIns="91425" rIns="91425" bIns="91425" anchor="ctr" anchorCtr="0">
            <a:noAutofit/>
          </a:bodyPr>
          <a:lstStyle/>
          <a:p>
            <a:pPr lvl="0" rtl="0">
              <a:spcBef>
                <a:spcPts val="0"/>
              </a:spcBef>
              <a:buNone/>
            </a:pPr>
            <a:endParaRPr/>
          </a:p>
        </p:txBody>
      </p:sp>
      <p:sp>
        <p:nvSpPr>
          <p:cNvPr id="201" name="Shape 201"/>
          <p:cNvSpPr txBox="1">
            <a:spLocks noGrp="1"/>
          </p:cNvSpPr>
          <p:nvPr>
            <p:ph type="subTitle" idx="1"/>
          </p:nvPr>
        </p:nvSpPr>
        <p:spPr>
          <a:xfrm>
            <a:off x="265500" y="2769001"/>
            <a:ext cx="4045200" cy="1269300"/>
          </a:xfrm>
          <a:prstGeom prst="rect">
            <a:avLst/>
          </a:prstGeom>
        </p:spPr>
        <p:txBody>
          <a:bodyPr lIns="91425" tIns="91425" rIns="91425" bIns="91425" anchor="t" anchorCtr="0">
            <a:noAutofit/>
          </a:bodyPr>
          <a:lstStyle/>
          <a:p>
            <a:pPr lvl="0" rtl="0">
              <a:spcBef>
                <a:spcPts val="0"/>
              </a:spcBef>
              <a:buNone/>
            </a:pPr>
            <a:r>
              <a:rPr lang="en"/>
              <a:t>Story Board</a:t>
            </a: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Shape 206"/>
          <p:cNvSpPr txBox="1">
            <a:spLocks noGrp="1"/>
          </p:cNvSpPr>
          <p:nvPr>
            <p:ph type="title"/>
          </p:nvPr>
        </p:nvSpPr>
        <p:spPr>
          <a:xfrm>
            <a:off x="311700" y="410000"/>
            <a:ext cx="8520600" cy="607800"/>
          </a:xfrm>
          <a:prstGeom prst="rect">
            <a:avLst/>
          </a:prstGeom>
        </p:spPr>
        <p:txBody>
          <a:bodyPr lIns="91425" tIns="91425" rIns="91425" bIns="91425" anchor="t" anchorCtr="0">
            <a:noAutofit/>
          </a:bodyPr>
          <a:lstStyle/>
          <a:p>
            <a:pPr lvl="0">
              <a:spcBef>
                <a:spcPts val="0"/>
              </a:spcBef>
              <a:buNone/>
            </a:pPr>
            <a:r>
              <a:rPr lang="en"/>
              <a:t>Global Impacts</a:t>
            </a:r>
          </a:p>
        </p:txBody>
      </p:sp>
      <p:sp>
        <p:nvSpPr>
          <p:cNvPr id="207" name="Shape 207"/>
          <p:cNvSpPr txBox="1">
            <a:spLocks noGrp="1"/>
          </p:cNvSpPr>
          <p:nvPr>
            <p:ph type="body" idx="1"/>
          </p:nvPr>
        </p:nvSpPr>
        <p:spPr>
          <a:xfrm>
            <a:off x="311700" y="1229875"/>
            <a:ext cx="8520600" cy="3339000"/>
          </a:xfrm>
          <a:prstGeom prst="rect">
            <a:avLst/>
          </a:prstGeom>
        </p:spPr>
        <p:txBody>
          <a:bodyPr lIns="91425" tIns="91425" rIns="91425" bIns="91425" anchor="t" anchorCtr="0">
            <a:noAutofit/>
          </a:bodyPr>
          <a:lstStyle/>
          <a:p>
            <a:pPr lvl="0">
              <a:spcBef>
                <a:spcPts val="0"/>
              </a:spcBef>
              <a:buNone/>
            </a:pPr>
            <a:r>
              <a:rPr lang="en" b="1"/>
              <a:t>Locally</a:t>
            </a:r>
            <a:r>
              <a:rPr lang="en"/>
              <a:t>, we hope to impact those interested in Penn State Behrend’s CSSE programs, by offering guidance concerning the decisions pertaining to their future. </a:t>
            </a:r>
          </a:p>
          <a:p>
            <a:pPr lvl="0" rtl="0">
              <a:spcBef>
                <a:spcPts val="0"/>
              </a:spcBef>
              <a:buNone/>
            </a:pPr>
            <a:r>
              <a:rPr lang="en"/>
              <a:t>On an </a:t>
            </a:r>
            <a:r>
              <a:rPr lang="en" b="1"/>
              <a:t>organizational </a:t>
            </a:r>
            <a:r>
              <a:rPr lang="en"/>
              <a:t>level, we believe that our tool could be scaled to assist other programs in universities or institutes providing counsel.</a:t>
            </a:r>
          </a:p>
          <a:p>
            <a:pPr lvl="0">
              <a:spcBef>
                <a:spcPts val="0"/>
              </a:spcBef>
              <a:buNone/>
            </a:pPr>
            <a:r>
              <a:rPr lang="en" b="1"/>
              <a:t>Globally</a:t>
            </a:r>
            <a:r>
              <a:rPr lang="en"/>
              <a:t>, we hope to further the field of knowledge that combines inquiries with a user’s personal information for a custom tailored answer retrieval system.</a:t>
            </a: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pic>
        <p:nvPicPr>
          <p:cNvPr id="212" name="Shape 212"/>
          <p:cNvPicPr preferRelativeResize="0"/>
          <p:nvPr/>
        </p:nvPicPr>
        <p:blipFill>
          <a:blip r:embed="rId3">
            <a:alphaModFix amt="15000"/>
          </a:blip>
          <a:stretch>
            <a:fillRect/>
          </a:stretch>
        </p:blipFill>
        <p:spPr>
          <a:xfrm>
            <a:off x="131500" y="133300"/>
            <a:ext cx="8863050" cy="4681099"/>
          </a:xfrm>
          <a:prstGeom prst="rect">
            <a:avLst/>
          </a:prstGeom>
          <a:noFill/>
          <a:ln>
            <a:noFill/>
          </a:ln>
        </p:spPr>
      </p:pic>
      <p:pic>
        <p:nvPicPr>
          <p:cNvPr id="213" name="Shape 213"/>
          <p:cNvPicPr preferRelativeResize="0"/>
          <p:nvPr/>
        </p:nvPicPr>
        <p:blipFill rotWithShape="1">
          <a:blip r:embed="rId4">
            <a:alphaModFix/>
          </a:blip>
          <a:srcRect l="10284" r="21877"/>
          <a:stretch/>
        </p:blipFill>
        <p:spPr>
          <a:xfrm>
            <a:off x="352175" y="484687"/>
            <a:ext cx="2620425" cy="2575174"/>
          </a:xfrm>
          <a:prstGeom prst="rect">
            <a:avLst/>
          </a:prstGeom>
          <a:noFill/>
          <a:ln>
            <a:noFill/>
          </a:ln>
        </p:spPr>
      </p:pic>
      <p:sp>
        <p:nvSpPr>
          <p:cNvPr id="214" name="Shape 214"/>
          <p:cNvSpPr txBox="1">
            <a:spLocks noGrp="1"/>
          </p:cNvSpPr>
          <p:nvPr>
            <p:ph type="body" idx="1"/>
          </p:nvPr>
        </p:nvSpPr>
        <p:spPr>
          <a:xfrm>
            <a:off x="3355925" y="1138900"/>
            <a:ext cx="5400000" cy="3375900"/>
          </a:xfrm>
          <a:prstGeom prst="rect">
            <a:avLst/>
          </a:prstGeom>
        </p:spPr>
        <p:txBody>
          <a:bodyPr lIns="91425" tIns="91425" rIns="91425" bIns="91425" anchor="t" anchorCtr="0">
            <a:noAutofit/>
          </a:bodyPr>
          <a:lstStyle/>
          <a:p>
            <a:pPr lvl="0">
              <a:spcBef>
                <a:spcPts val="0"/>
              </a:spcBef>
              <a:buNone/>
            </a:pPr>
            <a:r>
              <a:rPr lang="en"/>
              <a:t>A </a:t>
            </a:r>
            <a:r>
              <a:rPr lang="en" b="1"/>
              <a:t>high school student</a:t>
            </a:r>
            <a:r>
              <a:rPr lang="en"/>
              <a:t> is considering her future. She is trying to decide which colleges to apply to. She is considering a few factors.</a:t>
            </a:r>
          </a:p>
          <a:p>
            <a:pPr marL="457200" lvl="0" indent="-228600">
              <a:spcBef>
                <a:spcPts val="0"/>
              </a:spcBef>
              <a:buChar char="-"/>
            </a:pPr>
            <a:r>
              <a:rPr lang="en"/>
              <a:t>She loves </a:t>
            </a:r>
            <a:r>
              <a:rPr lang="en" b="1">
                <a:solidFill>
                  <a:schemeClr val="accent3"/>
                </a:solidFill>
              </a:rPr>
              <a:t>video games</a:t>
            </a:r>
            <a:r>
              <a:rPr lang="en"/>
              <a:t>.</a:t>
            </a:r>
          </a:p>
          <a:p>
            <a:pPr marL="457200" lvl="0" indent="-228600">
              <a:spcBef>
                <a:spcPts val="0"/>
              </a:spcBef>
              <a:buChar char="-"/>
            </a:pPr>
            <a:r>
              <a:rPr lang="en"/>
              <a:t>She wants to be involved in </a:t>
            </a:r>
            <a:r>
              <a:rPr lang="en" b="1">
                <a:solidFill>
                  <a:schemeClr val="accent4"/>
                </a:solidFill>
              </a:rPr>
              <a:t>clubs</a:t>
            </a:r>
            <a:r>
              <a:rPr lang="en" b="1"/>
              <a:t> </a:t>
            </a:r>
            <a:r>
              <a:rPr lang="en"/>
              <a:t>on campus.</a:t>
            </a:r>
          </a:p>
          <a:p>
            <a:pPr marL="457200" lvl="0" indent="-228600">
              <a:spcBef>
                <a:spcPts val="0"/>
              </a:spcBef>
              <a:buChar char="-"/>
            </a:pPr>
            <a:r>
              <a:rPr lang="en"/>
              <a:t>She is from </a:t>
            </a:r>
            <a:r>
              <a:rPr lang="en" b="1">
                <a:solidFill>
                  <a:schemeClr val="dk1"/>
                </a:solidFill>
              </a:rPr>
              <a:t>Philadelphia</a:t>
            </a:r>
            <a:r>
              <a:rPr lang="en"/>
              <a:t>, but she wants to live somewhere “green”.</a:t>
            </a:r>
          </a:p>
          <a:p>
            <a:pPr lvl="0">
              <a:spcBef>
                <a:spcPts val="0"/>
              </a:spcBef>
              <a:buNone/>
            </a:pPr>
            <a:endParaRPr/>
          </a:p>
          <a:p>
            <a:pPr lvl="0">
              <a:spcBef>
                <a:spcPts val="0"/>
              </a:spcBef>
              <a:buNone/>
            </a:pPr>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pic>
        <p:nvPicPr>
          <p:cNvPr id="219" name="Shape 219"/>
          <p:cNvPicPr preferRelativeResize="0"/>
          <p:nvPr/>
        </p:nvPicPr>
        <p:blipFill rotWithShape="1">
          <a:blip r:embed="rId3">
            <a:alphaModFix/>
          </a:blip>
          <a:srcRect/>
          <a:stretch/>
        </p:blipFill>
        <p:spPr>
          <a:xfrm>
            <a:off x="3730425" y="0"/>
            <a:ext cx="5413574" cy="4353800"/>
          </a:xfrm>
          <a:prstGeom prst="rect">
            <a:avLst/>
          </a:prstGeom>
          <a:noFill/>
          <a:ln>
            <a:noFill/>
          </a:ln>
        </p:spPr>
      </p:pic>
      <p:sp>
        <p:nvSpPr>
          <p:cNvPr id="220" name="Shape 220"/>
          <p:cNvSpPr txBox="1">
            <a:spLocks noGrp="1"/>
          </p:cNvSpPr>
          <p:nvPr>
            <p:ph type="body" idx="1"/>
          </p:nvPr>
        </p:nvSpPr>
        <p:spPr>
          <a:xfrm>
            <a:off x="38250" y="3445575"/>
            <a:ext cx="6166500" cy="1387800"/>
          </a:xfrm>
          <a:prstGeom prst="rect">
            <a:avLst/>
          </a:prstGeom>
        </p:spPr>
        <p:txBody>
          <a:bodyPr lIns="91425" tIns="91425" rIns="91425" bIns="91425" anchor="t" anchorCtr="0">
            <a:noAutofit/>
          </a:bodyPr>
          <a:lstStyle/>
          <a:p>
            <a:pPr lvl="0" algn="ctr" rtl="0">
              <a:spcBef>
                <a:spcPts val="0"/>
              </a:spcBef>
              <a:buNone/>
            </a:pPr>
            <a:r>
              <a:rPr lang="en"/>
              <a:t>She follows this page’s “Learn More” link to the </a:t>
            </a:r>
          </a:p>
          <a:p>
            <a:pPr lvl="0" algn="ctr" rtl="0">
              <a:spcBef>
                <a:spcPts val="0"/>
              </a:spcBef>
              <a:buNone/>
            </a:pPr>
            <a:r>
              <a:rPr lang="en"/>
              <a:t>“</a:t>
            </a:r>
            <a:r>
              <a:rPr lang="en" b="1"/>
              <a:t>Intelligent Academic Planner</a:t>
            </a:r>
            <a:r>
              <a:rPr lang="en"/>
              <a:t>”</a:t>
            </a:r>
          </a:p>
          <a:p>
            <a:pPr lvl="0" algn="ctr" rtl="0">
              <a:lnSpc>
                <a:spcPct val="100000"/>
              </a:lnSpc>
              <a:spcBef>
                <a:spcPts val="0"/>
              </a:spcBef>
              <a:spcAft>
                <a:spcPts val="0"/>
              </a:spcAft>
              <a:buNone/>
            </a:pPr>
            <a:endParaRPr/>
          </a:p>
        </p:txBody>
      </p:sp>
      <p:sp>
        <p:nvSpPr>
          <p:cNvPr id="221" name="Shape 221">
            <a:hlinkClick r:id="rId4"/>
          </p:cNvPr>
          <p:cNvSpPr/>
          <p:nvPr/>
        </p:nvSpPr>
        <p:spPr>
          <a:xfrm>
            <a:off x="3452625" y="1973325"/>
            <a:ext cx="3220500" cy="1023000"/>
          </a:xfrm>
          <a:prstGeom prst="ellipse">
            <a:avLst/>
          </a:prstGeom>
          <a:noFill/>
          <a:ln w="28575" cap="flat" cmpd="sng">
            <a:solidFill>
              <a:schemeClr val="accent3"/>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pic>
        <p:nvPicPr>
          <p:cNvPr id="222" name="Shape 222"/>
          <p:cNvPicPr preferRelativeResize="0"/>
          <p:nvPr/>
        </p:nvPicPr>
        <p:blipFill>
          <a:blip r:embed="rId5">
            <a:alphaModFix amt="27000"/>
          </a:blip>
          <a:stretch>
            <a:fillRect/>
          </a:stretch>
        </p:blipFill>
        <p:spPr>
          <a:xfrm rot="-1669991">
            <a:off x="160224" y="874374"/>
            <a:ext cx="3107125" cy="1292399"/>
          </a:xfrm>
          <a:prstGeom prst="rect">
            <a:avLst/>
          </a:prstGeom>
          <a:noFill/>
          <a:ln>
            <a:noFill/>
          </a:ln>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Shape 227"/>
          <p:cNvSpPr txBox="1"/>
          <p:nvPr/>
        </p:nvSpPr>
        <p:spPr>
          <a:xfrm>
            <a:off x="193500" y="558325"/>
            <a:ext cx="8757000" cy="2132400"/>
          </a:xfrm>
          <a:prstGeom prst="rect">
            <a:avLst/>
          </a:prstGeom>
          <a:noFill/>
          <a:ln>
            <a:noFill/>
          </a:ln>
        </p:spPr>
        <p:txBody>
          <a:bodyPr lIns="91425" tIns="91425" rIns="91425" bIns="91425" anchor="t" anchorCtr="0">
            <a:noAutofit/>
          </a:bodyPr>
          <a:lstStyle/>
          <a:p>
            <a:pPr lvl="0">
              <a:spcBef>
                <a:spcPts val="0"/>
              </a:spcBef>
              <a:buNone/>
            </a:pPr>
            <a:r>
              <a:rPr lang="en" sz="1800"/>
              <a:t>She is directed to a page with a </a:t>
            </a:r>
            <a:r>
              <a:rPr lang="en" sz="1800" b="1">
                <a:solidFill>
                  <a:schemeClr val="accent2"/>
                </a:solidFill>
              </a:rPr>
              <a:t>search bar</a:t>
            </a:r>
            <a:r>
              <a:rPr lang="en" sz="1800"/>
              <a:t>. </a:t>
            </a:r>
          </a:p>
          <a:p>
            <a:pPr lvl="0">
              <a:spcBef>
                <a:spcPts val="0"/>
              </a:spcBef>
              <a:buNone/>
            </a:pPr>
            <a:endParaRPr sz="1800"/>
          </a:p>
          <a:p>
            <a:pPr lvl="0">
              <a:spcBef>
                <a:spcPts val="0"/>
              </a:spcBef>
              <a:buNone/>
            </a:pPr>
            <a:endParaRPr sz="1800"/>
          </a:p>
          <a:p>
            <a:pPr lvl="0">
              <a:spcBef>
                <a:spcPts val="0"/>
              </a:spcBef>
              <a:buNone/>
            </a:pPr>
            <a:endParaRPr sz="1800"/>
          </a:p>
          <a:p>
            <a:pPr lvl="0" rtl="0">
              <a:spcBef>
                <a:spcPts val="0"/>
              </a:spcBef>
              <a:buNone/>
            </a:pPr>
            <a:r>
              <a:rPr lang="en" sz="1800"/>
              <a:t>The top of the page reads: </a:t>
            </a:r>
          </a:p>
          <a:p>
            <a:pPr marL="0" lvl="0" indent="0" algn="ctr" rtl="0">
              <a:spcBef>
                <a:spcPts val="0"/>
              </a:spcBef>
              <a:buNone/>
            </a:pPr>
            <a:r>
              <a:rPr lang="en" sz="2200" b="1">
                <a:solidFill>
                  <a:schemeClr val="accent3"/>
                </a:solidFill>
              </a:rPr>
              <a:t>ASK ANYTHING ABOUT BEHREND’S CSSE PROGRAM</a:t>
            </a:r>
          </a:p>
          <a:p>
            <a:pPr marL="914400" lvl="0" indent="457200" rtl="0">
              <a:spcBef>
                <a:spcPts val="0"/>
              </a:spcBef>
              <a:buNone/>
            </a:pPr>
            <a:endParaRPr sz="1800" b="1">
              <a:solidFill>
                <a:schemeClr val="accent3"/>
              </a:solidFill>
            </a:endParaRPr>
          </a:p>
          <a:p>
            <a:pPr marL="914400" lvl="0" indent="457200">
              <a:spcBef>
                <a:spcPts val="0"/>
              </a:spcBef>
              <a:buNone/>
            </a:pPr>
            <a:endParaRPr sz="1800" b="1">
              <a:solidFill>
                <a:schemeClr val="accent3"/>
              </a:solidFill>
            </a:endParaRPr>
          </a:p>
          <a:p>
            <a:pPr lvl="0">
              <a:spcBef>
                <a:spcPts val="0"/>
              </a:spcBef>
              <a:buNone/>
            </a:pPr>
            <a:endParaRPr sz="1800"/>
          </a:p>
          <a:p>
            <a:pPr lvl="0" rtl="0">
              <a:spcBef>
                <a:spcPts val="0"/>
              </a:spcBef>
              <a:buNone/>
            </a:pPr>
            <a:r>
              <a:rPr lang="en" sz="1800"/>
              <a:t>There is a “</a:t>
            </a:r>
            <a:r>
              <a:rPr lang="en" sz="1800" b="1">
                <a:solidFill>
                  <a:schemeClr val="accent2"/>
                </a:solidFill>
              </a:rPr>
              <a:t>Question Feed</a:t>
            </a:r>
            <a:r>
              <a:rPr lang="en" sz="1800"/>
              <a:t>” on the side of the page that has questions like: “What is Erie like?” and “What minors can I take?”</a:t>
            </a:r>
          </a:p>
        </p:txBody>
      </p:sp>
      <p:pic>
        <p:nvPicPr>
          <p:cNvPr id="228" name="Shape 228" descr="search.png"/>
          <p:cNvPicPr preferRelativeResize="0"/>
          <p:nvPr/>
        </p:nvPicPr>
        <p:blipFill>
          <a:blip r:embed="rId3">
            <a:alphaModFix amt="13000"/>
          </a:blip>
          <a:stretch>
            <a:fillRect/>
          </a:stretch>
        </p:blipFill>
        <p:spPr>
          <a:xfrm>
            <a:off x="5959699" y="633050"/>
            <a:ext cx="2577175" cy="2577175"/>
          </a:xfrm>
          <a:prstGeom prst="rect">
            <a:avLst/>
          </a:prstGeom>
          <a:noFill/>
          <a:ln>
            <a:noFill/>
          </a:ln>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Shape 233"/>
          <p:cNvSpPr txBox="1">
            <a:spLocks noGrp="1"/>
          </p:cNvSpPr>
          <p:nvPr>
            <p:ph type="title"/>
          </p:nvPr>
        </p:nvSpPr>
        <p:spPr>
          <a:xfrm>
            <a:off x="265500" y="1151100"/>
            <a:ext cx="4045200" cy="1564500"/>
          </a:xfrm>
          <a:prstGeom prst="rect">
            <a:avLst/>
          </a:prstGeom>
        </p:spPr>
        <p:txBody>
          <a:bodyPr lIns="91425" tIns="91425" rIns="91425" bIns="91425" anchor="b" anchorCtr="0">
            <a:noAutofit/>
          </a:bodyPr>
          <a:lstStyle/>
          <a:p>
            <a:pPr lvl="0">
              <a:spcBef>
                <a:spcPts val="0"/>
              </a:spcBef>
              <a:buNone/>
            </a:pPr>
            <a:r>
              <a:rPr lang="en"/>
              <a:t>The Assessment</a:t>
            </a:r>
          </a:p>
        </p:txBody>
      </p:sp>
      <p:sp>
        <p:nvSpPr>
          <p:cNvPr id="234" name="Shape 234"/>
          <p:cNvSpPr txBox="1">
            <a:spLocks noGrp="1"/>
          </p:cNvSpPr>
          <p:nvPr>
            <p:ph type="body" idx="2"/>
          </p:nvPr>
        </p:nvSpPr>
        <p:spPr>
          <a:xfrm>
            <a:off x="4939500" y="724200"/>
            <a:ext cx="3837000" cy="3695100"/>
          </a:xfrm>
          <a:prstGeom prst="rect">
            <a:avLst/>
          </a:prstGeom>
        </p:spPr>
        <p:txBody>
          <a:bodyPr lIns="91425" tIns="91425" rIns="91425" bIns="91425" anchor="ctr" anchorCtr="0">
            <a:noAutofit/>
          </a:bodyPr>
          <a:lstStyle/>
          <a:p>
            <a:pPr lvl="0">
              <a:spcBef>
                <a:spcPts val="0"/>
              </a:spcBef>
              <a:buNone/>
            </a:pPr>
            <a:endParaRPr/>
          </a:p>
        </p:txBody>
      </p:sp>
      <p:sp>
        <p:nvSpPr>
          <p:cNvPr id="235" name="Shape 235"/>
          <p:cNvSpPr txBox="1">
            <a:spLocks noGrp="1"/>
          </p:cNvSpPr>
          <p:nvPr>
            <p:ph type="subTitle" idx="1"/>
          </p:nvPr>
        </p:nvSpPr>
        <p:spPr>
          <a:xfrm>
            <a:off x="265500" y="2769001"/>
            <a:ext cx="4045200" cy="1269300"/>
          </a:xfrm>
          <a:prstGeom prst="rect">
            <a:avLst/>
          </a:prstGeom>
        </p:spPr>
        <p:txBody>
          <a:bodyPr lIns="91425" tIns="91425" rIns="91425" bIns="91425" anchor="t" anchorCtr="0">
            <a:noAutofit/>
          </a:bodyPr>
          <a:lstStyle/>
          <a:p>
            <a:pPr lvl="0">
              <a:spcBef>
                <a:spcPts val="0"/>
              </a:spcBef>
              <a:buNone/>
            </a:pPr>
            <a:r>
              <a:rPr lang="en"/>
              <a:t>Inbox &amp; Report Features</a:t>
            </a: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Shape 93"/>
          <p:cNvSpPr txBox="1">
            <a:spLocks noGrp="1"/>
          </p:cNvSpPr>
          <p:nvPr>
            <p:ph type="title"/>
          </p:nvPr>
        </p:nvSpPr>
        <p:spPr>
          <a:xfrm>
            <a:off x="311700" y="339875"/>
            <a:ext cx="8520600" cy="607800"/>
          </a:xfrm>
          <a:prstGeom prst="rect">
            <a:avLst/>
          </a:prstGeom>
        </p:spPr>
        <p:txBody>
          <a:bodyPr lIns="91425" tIns="91425" rIns="91425" bIns="91425" anchor="t" anchorCtr="0">
            <a:noAutofit/>
          </a:bodyPr>
          <a:lstStyle/>
          <a:p>
            <a:pPr lvl="0" rtl="0">
              <a:spcBef>
                <a:spcPts val="0"/>
              </a:spcBef>
              <a:buNone/>
            </a:pPr>
            <a:r>
              <a:rPr lang="en"/>
              <a:t>First… A Review:</a:t>
            </a:r>
          </a:p>
        </p:txBody>
      </p:sp>
      <p:sp>
        <p:nvSpPr>
          <p:cNvPr id="94" name="Shape 94"/>
          <p:cNvSpPr txBox="1">
            <a:spLocks noGrp="1"/>
          </p:cNvSpPr>
          <p:nvPr>
            <p:ph type="body" idx="1"/>
          </p:nvPr>
        </p:nvSpPr>
        <p:spPr>
          <a:xfrm>
            <a:off x="311700" y="947675"/>
            <a:ext cx="8520600" cy="3497100"/>
          </a:xfrm>
          <a:prstGeom prst="rect">
            <a:avLst/>
          </a:prstGeom>
        </p:spPr>
        <p:txBody>
          <a:bodyPr lIns="91425" tIns="91425" rIns="91425" bIns="91425" anchor="t" anchorCtr="0">
            <a:noAutofit/>
          </a:bodyPr>
          <a:lstStyle/>
          <a:p>
            <a:pPr marL="457200" lvl="0" indent="-381000" rtl="0">
              <a:lnSpc>
                <a:spcPct val="100000"/>
              </a:lnSpc>
              <a:spcBef>
                <a:spcPts val="1800"/>
              </a:spcBef>
              <a:spcAft>
                <a:spcPts val="0"/>
              </a:spcAft>
              <a:buClr>
                <a:srgbClr val="000000"/>
              </a:buClr>
              <a:buSzPct val="100000"/>
              <a:buFont typeface="Times New Roman"/>
            </a:pPr>
            <a:r>
              <a:rPr lang="en" sz="1600" dirty="0">
                <a:solidFill>
                  <a:srgbClr val="000000"/>
                </a:solidFill>
                <a:latin typeface="Lucida Sans Unicode" panose="020B0602030504020204" pitchFamily="34" charset="0"/>
                <a:ea typeface="Times New Roman"/>
                <a:cs typeface="Lucida Sans Unicode" panose="020B0602030504020204" pitchFamily="34" charset="0"/>
                <a:sym typeface="Times New Roman"/>
              </a:rPr>
              <a:t>What are we </a:t>
            </a:r>
            <a:r>
              <a:rPr lang="en" sz="1600" dirty="0" smtClean="0">
                <a:solidFill>
                  <a:srgbClr val="000000"/>
                </a:solidFill>
                <a:latin typeface="Lucida Sans Unicode" panose="020B0602030504020204" pitchFamily="34" charset="0"/>
                <a:ea typeface="Times New Roman"/>
                <a:cs typeface="Lucida Sans Unicode" panose="020B0602030504020204" pitchFamily="34" charset="0"/>
                <a:sym typeface="Times New Roman"/>
              </a:rPr>
              <a:t>doing?</a:t>
            </a:r>
          </a:p>
          <a:p>
            <a:pPr marL="914400" lvl="1" indent="-355600" rtl="0">
              <a:lnSpc>
                <a:spcPct val="100000"/>
              </a:lnSpc>
              <a:spcBef>
                <a:spcPts val="1800"/>
              </a:spcBef>
              <a:spcAft>
                <a:spcPts val="0"/>
              </a:spcAft>
              <a:buClr>
                <a:srgbClr val="000000"/>
              </a:buClr>
              <a:buSzPct val="100000"/>
              <a:buFont typeface="Arial" panose="020B0604020202020204" pitchFamily="34" charset="0"/>
              <a:buChar char="•"/>
            </a:pPr>
            <a:r>
              <a:rPr lang="en" sz="1600" dirty="0" smtClean="0">
                <a:solidFill>
                  <a:srgbClr val="000000"/>
                </a:solidFill>
                <a:latin typeface="Lucida Sans Unicode" panose="020B0602030504020204" pitchFamily="34" charset="0"/>
                <a:ea typeface="Times New Roman"/>
                <a:cs typeface="Lucida Sans Unicode" panose="020B0602030504020204" pitchFamily="34" charset="0"/>
                <a:sym typeface="Times New Roman"/>
              </a:rPr>
              <a:t>Using IBM Watson and BlueMix APIs to conduct textual analysis on questions asked and personal information provided by potential students and incoming freshman. </a:t>
            </a:r>
            <a:br>
              <a:rPr lang="en" sz="1600" dirty="0" smtClean="0">
                <a:solidFill>
                  <a:srgbClr val="000000"/>
                </a:solidFill>
                <a:latin typeface="Lucida Sans Unicode" panose="020B0602030504020204" pitchFamily="34" charset="0"/>
                <a:ea typeface="Times New Roman"/>
                <a:cs typeface="Lucida Sans Unicode" panose="020B0602030504020204" pitchFamily="34" charset="0"/>
                <a:sym typeface="Times New Roman"/>
              </a:rPr>
            </a:br>
            <a:endParaRPr lang="en" sz="1600" dirty="0" smtClean="0">
              <a:solidFill>
                <a:srgbClr val="000000"/>
              </a:solidFill>
              <a:latin typeface="Lucida Sans Unicode" panose="020B0602030504020204" pitchFamily="34" charset="0"/>
              <a:ea typeface="Times New Roman"/>
              <a:cs typeface="Lucida Sans Unicode" panose="020B0602030504020204" pitchFamily="34" charset="0"/>
              <a:sym typeface="Times New Roman"/>
            </a:endParaRPr>
          </a:p>
          <a:p>
            <a:pPr marL="457200" lvl="0" indent="-381000" rtl="0">
              <a:lnSpc>
                <a:spcPct val="100000"/>
              </a:lnSpc>
              <a:spcBef>
                <a:spcPts val="1800"/>
              </a:spcBef>
              <a:spcAft>
                <a:spcPts val="0"/>
              </a:spcAft>
              <a:buClr>
                <a:srgbClr val="000000"/>
              </a:buClr>
              <a:buSzPct val="100000"/>
              <a:buFont typeface="Times New Roman"/>
            </a:pPr>
            <a:r>
              <a:rPr lang="en" sz="1600" dirty="0" smtClean="0">
                <a:solidFill>
                  <a:srgbClr val="000000"/>
                </a:solidFill>
                <a:latin typeface="Lucida Sans Unicode" panose="020B0602030504020204" pitchFamily="34" charset="0"/>
                <a:ea typeface="Times New Roman"/>
                <a:cs typeface="Lucida Sans Unicode" panose="020B0602030504020204" pitchFamily="34" charset="0"/>
                <a:sym typeface="Times New Roman"/>
              </a:rPr>
              <a:t>What </a:t>
            </a:r>
            <a:r>
              <a:rPr lang="en" sz="1600" dirty="0">
                <a:solidFill>
                  <a:srgbClr val="000000"/>
                </a:solidFill>
                <a:latin typeface="Lucida Sans Unicode" panose="020B0602030504020204" pitchFamily="34" charset="0"/>
                <a:ea typeface="Times New Roman"/>
                <a:cs typeface="Lucida Sans Unicode" panose="020B0602030504020204" pitchFamily="34" charset="0"/>
                <a:sym typeface="Times New Roman"/>
              </a:rPr>
              <a:t>is the need for this </a:t>
            </a:r>
            <a:r>
              <a:rPr lang="en" sz="1600" dirty="0" smtClean="0">
                <a:solidFill>
                  <a:srgbClr val="000000"/>
                </a:solidFill>
                <a:latin typeface="Lucida Sans Unicode" panose="020B0602030504020204" pitchFamily="34" charset="0"/>
                <a:ea typeface="Times New Roman"/>
                <a:cs typeface="Lucida Sans Unicode" panose="020B0602030504020204" pitchFamily="34" charset="0"/>
                <a:sym typeface="Times New Roman"/>
              </a:rPr>
              <a:t>project?</a:t>
            </a:r>
          </a:p>
          <a:p>
            <a:pPr marL="914400" lvl="1" indent="-355600" rtl="0">
              <a:lnSpc>
                <a:spcPct val="100000"/>
              </a:lnSpc>
              <a:spcBef>
                <a:spcPts val="1800"/>
              </a:spcBef>
              <a:spcAft>
                <a:spcPts val="0"/>
              </a:spcAft>
              <a:buClr>
                <a:srgbClr val="000000"/>
              </a:buClr>
              <a:buSzPct val="100000"/>
              <a:buFont typeface="Arial" panose="020B0604020202020204" pitchFamily="34" charset="0"/>
              <a:buChar char="•"/>
            </a:pPr>
            <a:r>
              <a:rPr lang="en" sz="1600" dirty="0" smtClean="0">
                <a:solidFill>
                  <a:srgbClr val="000000"/>
                </a:solidFill>
                <a:latin typeface="Lucida Sans Unicode" panose="020B0602030504020204" pitchFamily="34" charset="0"/>
                <a:ea typeface="Times New Roman"/>
                <a:cs typeface="Lucida Sans Unicode" panose="020B0602030504020204" pitchFamily="34" charset="0"/>
                <a:sym typeface="Times New Roman"/>
              </a:rPr>
              <a:t>Students are often unsure of which fields would coincide with their interests and talents.</a:t>
            </a:r>
            <a:br>
              <a:rPr lang="en" sz="1600" dirty="0" smtClean="0">
                <a:solidFill>
                  <a:srgbClr val="000000"/>
                </a:solidFill>
                <a:latin typeface="Lucida Sans Unicode" panose="020B0602030504020204" pitchFamily="34" charset="0"/>
                <a:ea typeface="Times New Roman"/>
                <a:cs typeface="Lucida Sans Unicode" panose="020B0602030504020204" pitchFamily="34" charset="0"/>
                <a:sym typeface="Times New Roman"/>
              </a:rPr>
            </a:br>
            <a:endParaRPr lang="en" sz="1600" dirty="0" smtClean="0">
              <a:solidFill>
                <a:srgbClr val="000000"/>
              </a:solidFill>
              <a:latin typeface="Lucida Sans Unicode" panose="020B0602030504020204" pitchFamily="34" charset="0"/>
              <a:ea typeface="Times New Roman"/>
              <a:cs typeface="Lucida Sans Unicode" panose="020B0602030504020204" pitchFamily="34" charset="0"/>
              <a:sym typeface="Times New Roman"/>
            </a:endParaRPr>
          </a:p>
          <a:p>
            <a:pPr marL="457200" lvl="0" indent="-381000" rtl="0">
              <a:lnSpc>
                <a:spcPct val="100000"/>
              </a:lnSpc>
              <a:spcBef>
                <a:spcPts val="1800"/>
              </a:spcBef>
              <a:spcAft>
                <a:spcPts val="0"/>
              </a:spcAft>
              <a:buClr>
                <a:srgbClr val="000000"/>
              </a:buClr>
              <a:buSzPct val="100000"/>
              <a:buFont typeface="Times New Roman"/>
            </a:pPr>
            <a:r>
              <a:rPr lang="en" sz="1600" dirty="0" smtClean="0">
                <a:solidFill>
                  <a:srgbClr val="000000"/>
                </a:solidFill>
                <a:latin typeface="Lucida Sans Unicode" panose="020B0602030504020204" pitchFamily="34" charset="0"/>
                <a:ea typeface="Times New Roman"/>
                <a:cs typeface="Lucida Sans Unicode" panose="020B0602030504020204" pitchFamily="34" charset="0"/>
                <a:sym typeface="Times New Roman"/>
              </a:rPr>
              <a:t>What </a:t>
            </a:r>
            <a:r>
              <a:rPr lang="en" sz="1600" dirty="0">
                <a:solidFill>
                  <a:srgbClr val="000000"/>
                </a:solidFill>
                <a:latin typeface="Lucida Sans Unicode" panose="020B0602030504020204" pitchFamily="34" charset="0"/>
                <a:ea typeface="Times New Roman"/>
                <a:cs typeface="Lucida Sans Unicode" panose="020B0602030504020204" pitchFamily="34" charset="0"/>
                <a:sym typeface="Times New Roman"/>
              </a:rPr>
              <a:t>is our objective with this </a:t>
            </a:r>
            <a:r>
              <a:rPr lang="en" sz="1600" dirty="0" smtClean="0">
                <a:solidFill>
                  <a:srgbClr val="000000"/>
                </a:solidFill>
                <a:latin typeface="Lucida Sans Unicode" panose="020B0602030504020204" pitchFamily="34" charset="0"/>
                <a:ea typeface="Times New Roman"/>
                <a:cs typeface="Lucida Sans Unicode" panose="020B0602030504020204" pitchFamily="34" charset="0"/>
                <a:sym typeface="Times New Roman"/>
              </a:rPr>
              <a:t>project?</a:t>
            </a:r>
          </a:p>
          <a:p>
            <a:pPr marL="914400" lvl="1" indent="-355600" rtl="0">
              <a:lnSpc>
                <a:spcPct val="100000"/>
              </a:lnSpc>
              <a:spcBef>
                <a:spcPts val="1800"/>
              </a:spcBef>
              <a:spcAft>
                <a:spcPts val="0"/>
              </a:spcAft>
              <a:buClr>
                <a:srgbClr val="000000"/>
              </a:buClr>
              <a:buSzPct val="100000"/>
              <a:buFont typeface="Arial" panose="020B0604020202020204" pitchFamily="34" charset="0"/>
              <a:buChar char="•"/>
            </a:pPr>
            <a:r>
              <a:rPr lang="en" sz="1600" dirty="0" smtClean="0">
                <a:solidFill>
                  <a:srgbClr val="000000"/>
                </a:solidFill>
                <a:latin typeface="Lucida Sans Unicode" panose="020B0602030504020204" pitchFamily="34" charset="0"/>
                <a:ea typeface="Times New Roman"/>
                <a:cs typeface="Lucida Sans Unicode" panose="020B0602030504020204" pitchFamily="34" charset="0"/>
                <a:sym typeface="Times New Roman"/>
              </a:rPr>
              <a:t>Enable students to make better career decisions.</a:t>
            </a:r>
            <a:endParaRPr lang="en" sz="1600" dirty="0">
              <a:solidFill>
                <a:srgbClr val="000000"/>
              </a:solidFill>
              <a:latin typeface="Lucida Sans Unicode" panose="020B0602030504020204" pitchFamily="34" charset="0"/>
              <a:ea typeface="Times New Roman"/>
              <a:cs typeface="Lucida Sans Unicode" panose="020B0602030504020204" pitchFamily="34" charset="0"/>
              <a:sym typeface="Times New Roman"/>
            </a:endParaRPr>
          </a:p>
        </p:txBody>
      </p:sp>
      <p:pic>
        <p:nvPicPr>
          <p:cNvPr id="95" name="Shape 95" descr="File:Question-mark- ..."/>
          <p:cNvPicPr preferRelativeResize="0"/>
          <p:nvPr/>
        </p:nvPicPr>
        <p:blipFill>
          <a:blip r:embed="rId3">
            <a:alphaModFix/>
          </a:blip>
          <a:stretch>
            <a:fillRect/>
          </a:stretch>
        </p:blipFill>
        <p:spPr>
          <a:xfrm>
            <a:off x="5944300" y="783609"/>
            <a:ext cx="669184" cy="669195"/>
          </a:xfrm>
          <a:prstGeom prst="rect">
            <a:avLst/>
          </a:prstGeom>
          <a:noFill/>
          <a:ln>
            <a:noFill/>
          </a:ln>
        </p:spPr>
      </p:pic>
      <p:pic>
        <p:nvPicPr>
          <p:cNvPr id="96" name="Shape 96" descr="The blue robot vector art."/>
          <p:cNvPicPr preferRelativeResize="0"/>
          <p:nvPr/>
        </p:nvPicPr>
        <p:blipFill>
          <a:blip r:embed="rId4">
            <a:alphaModFix/>
          </a:blip>
          <a:stretch>
            <a:fillRect/>
          </a:stretch>
        </p:blipFill>
        <p:spPr>
          <a:xfrm>
            <a:off x="6969205" y="394290"/>
            <a:ext cx="961703" cy="866410"/>
          </a:xfrm>
          <a:prstGeom prst="rect">
            <a:avLst/>
          </a:prstGeom>
          <a:noFill/>
          <a:ln>
            <a:noFill/>
          </a:ln>
        </p:spPr>
      </p:pic>
      <p:cxnSp>
        <p:nvCxnSpPr>
          <p:cNvPr id="97" name="Shape 97"/>
          <p:cNvCxnSpPr/>
          <p:nvPr/>
        </p:nvCxnSpPr>
        <p:spPr>
          <a:xfrm rot="10800000" flipH="1">
            <a:off x="6689685" y="1026709"/>
            <a:ext cx="392100" cy="167700"/>
          </a:xfrm>
          <a:prstGeom prst="straightConnector1">
            <a:avLst/>
          </a:prstGeom>
          <a:noFill/>
          <a:ln w="9525" cap="flat" cmpd="sng">
            <a:solidFill>
              <a:srgbClr val="434343"/>
            </a:solidFill>
            <a:prstDash val="solid"/>
            <a:round/>
            <a:headEnd type="none" w="lg" len="lg"/>
            <a:tailEnd type="triangle" w="lg" len="lg"/>
          </a:ln>
        </p:spPr>
      </p:cxnSp>
      <p:pic>
        <p:nvPicPr>
          <p:cNvPr id="98" name="Shape 98" descr="Cap and Diploma | Students ..."/>
          <p:cNvPicPr preferRelativeResize="0"/>
          <p:nvPr/>
        </p:nvPicPr>
        <p:blipFill>
          <a:blip r:embed="rId5">
            <a:alphaModFix/>
          </a:blip>
          <a:stretch>
            <a:fillRect/>
          </a:stretch>
        </p:blipFill>
        <p:spPr>
          <a:xfrm>
            <a:off x="8196334" y="0"/>
            <a:ext cx="947664" cy="947677"/>
          </a:xfrm>
          <a:prstGeom prst="rect">
            <a:avLst/>
          </a:prstGeom>
          <a:noFill/>
          <a:ln>
            <a:noFill/>
          </a:ln>
        </p:spPr>
      </p:pic>
      <p:pic>
        <p:nvPicPr>
          <p:cNvPr id="99" name="Shape 99" descr="IAP_logo_wh.png"/>
          <p:cNvPicPr preferRelativeResize="0"/>
          <p:nvPr/>
        </p:nvPicPr>
        <p:blipFill>
          <a:blip r:embed="rId6">
            <a:alphaModFix amt="17000"/>
          </a:blip>
          <a:stretch>
            <a:fillRect/>
          </a:stretch>
        </p:blipFill>
        <p:spPr>
          <a:xfrm>
            <a:off x="7719100" y="3566205"/>
            <a:ext cx="1424899" cy="1424899"/>
          </a:xfrm>
          <a:prstGeom prst="rect">
            <a:avLst/>
          </a:prstGeom>
          <a:noFill/>
          <a:ln>
            <a:noFill/>
          </a:ln>
        </p:spPr>
      </p:pic>
      <p:cxnSp>
        <p:nvCxnSpPr>
          <p:cNvPr id="100" name="Shape 100"/>
          <p:cNvCxnSpPr/>
          <p:nvPr/>
        </p:nvCxnSpPr>
        <p:spPr>
          <a:xfrm rot="10800000" flipH="1">
            <a:off x="7804235" y="743652"/>
            <a:ext cx="392100" cy="167700"/>
          </a:xfrm>
          <a:prstGeom prst="straightConnector1">
            <a:avLst/>
          </a:prstGeom>
          <a:noFill/>
          <a:ln w="9525" cap="flat" cmpd="sng">
            <a:solidFill>
              <a:srgbClr val="434343"/>
            </a:solidFill>
            <a:prstDash val="solid"/>
            <a:round/>
            <a:headEnd type="none" w="lg" len="lg"/>
            <a:tailEnd type="triangle" w="lg" len="lg"/>
          </a:ln>
        </p:spPr>
      </p:cxn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Shape 240"/>
          <p:cNvSpPr txBox="1">
            <a:spLocks noGrp="1"/>
          </p:cNvSpPr>
          <p:nvPr>
            <p:ph type="title"/>
          </p:nvPr>
        </p:nvSpPr>
        <p:spPr>
          <a:xfrm>
            <a:off x="598100" y="2152347"/>
            <a:ext cx="8222100" cy="838800"/>
          </a:xfrm>
          <a:prstGeom prst="rect">
            <a:avLst/>
          </a:prstGeom>
        </p:spPr>
        <p:txBody>
          <a:bodyPr lIns="91425" tIns="91425" rIns="91425" bIns="91425" anchor="ctr" anchorCtr="0">
            <a:noAutofit/>
          </a:bodyPr>
          <a:lstStyle/>
          <a:p>
            <a:pPr lvl="0">
              <a:spcBef>
                <a:spcPts val="0"/>
              </a:spcBef>
              <a:buNone/>
            </a:pPr>
            <a:endParaRPr/>
          </a:p>
        </p:txBody>
      </p:sp>
      <p:pic>
        <p:nvPicPr>
          <p:cNvPr id="241" name="Shape 241"/>
          <p:cNvPicPr preferRelativeResize="0"/>
          <p:nvPr/>
        </p:nvPicPr>
        <p:blipFill rotWithShape="1">
          <a:blip r:embed="rId3">
            <a:alphaModFix/>
          </a:blip>
          <a:srcRect l="9595" t="5568" r="24998" b="7019"/>
          <a:stretch/>
        </p:blipFill>
        <p:spPr>
          <a:xfrm>
            <a:off x="1151137" y="0"/>
            <a:ext cx="6841732" cy="5143500"/>
          </a:xfrm>
          <a:prstGeom prst="rect">
            <a:avLst/>
          </a:prstGeom>
          <a:noFill/>
          <a:ln>
            <a:noFill/>
          </a:ln>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pic>
        <p:nvPicPr>
          <p:cNvPr id="246" name="Shape 246"/>
          <p:cNvPicPr preferRelativeResize="0"/>
          <p:nvPr/>
        </p:nvPicPr>
        <p:blipFill rotWithShape="1">
          <a:blip r:embed="rId3">
            <a:alphaModFix/>
          </a:blip>
          <a:srcRect l="678" r="983"/>
          <a:stretch/>
        </p:blipFill>
        <p:spPr>
          <a:xfrm>
            <a:off x="809625" y="0"/>
            <a:ext cx="7524748" cy="5143500"/>
          </a:xfrm>
          <a:prstGeom prst="rect">
            <a:avLst/>
          </a:prstGeom>
          <a:noFill/>
          <a:ln>
            <a:noFill/>
          </a:ln>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pic>
        <p:nvPicPr>
          <p:cNvPr id="251" name="Shape 251"/>
          <p:cNvPicPr preferRelativeResize="0"/>
          <p:nvPr/>
        </p:nvPicPr>
        <p:blipFill rotWithShape="1">
          <a:blip r:embed="rId3">
            <a:alphaModFix/>
          </a:blip>
          <a:srcRect l="630" r="778"/>
          <a:stretch/>
        </p:blipFill>
        <p:spPr>
          <a:xfrm>
            <a:off x="815575" y="0"/>
            <a:ext cx="7512850" cy="5143500"/>
          </a:xfrm>
          <a:prstGeom prst="rect">
            <a:avLst/>
          </a:prstGeom>
          <a:noFill/>
          <a:ln>
            <a:noFill/>
          </a:ln>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pic>
        <p:nvPicPr>
          <p:cNvPr id="256" name="Shape 256"/>
          <p:cNvPicPr preferRelativeResize="0"/>
          <p:nvPr/>
        </p:nvPicPr>
        <p:blipFill rotWithShape="1">
          <a:blip r:embed="rId3">
            <a:alphaModFix/>
          </a:blip>
          <a:srcRect l="679" r="837"/>
          <a:stretch/>
        </p:blipFill>
        <p:spPr>
          <a:xfrm>
            <a:off x="809625" y="0"/>
            <a:ext cx="7524750" cy="5143499"/>
          </a:xfrm>
          <a:prstGeom prst="rect">
            <a:avLst/>
          </a:prstGeom>
          <a:noFill/>
          <a:ln>
            <a:noFill/>
          </a:ln>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pic>
        <p:nvPicPr>
          <p:cNvPr id="261" name="Shape 261"/>
          <p:cNvPicPr preferRelativeResize="0"/>
          <p:nvPr/>
        </p:nvPicPr>
        <p:blipFill>
          <a:blip r:embed="rId3">
            <a:alphaModFix/>
          </a:blip>
          <a:stretch>
            <a:fillRect/>
          </a:stretch>
        </p:blipFill>
        <p:spPr>
          <a:xfrm>
            <a:off x="763550" y="0"/>
            <a:ext cx="7616911" cy="5143499"/>
          </a:xfrm>
          <a:prstGeom prst="rect">
            <a:avLst/>
          </a:prstGeom>
          <a:noFill/>
          <a:ln>
            <a:noFill/>
          </a:ln>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6" name="Shape 266"/>
          <p:cNvSpPr txBox="1">
            <a:spLocks noGrp="1"/>
          </p:cNvSpPr>
          <p:nvPr>
            <p:ph type="title"/>
          </p:nvPr>
        </p:nvSpPr>
        <p:spPr>
          <a:xfrm>
            <a:off x="265500" y="1151100"/>
            <a:ext cx="4045200" cy="1564500"/>
          </a:xfrm>
          <a:prstGeom prst="rect">
            <a:avLst/>
          </a:prstGeom>
        </p:spPr>
        <p:txBody>
          <a:bodyPr lIns="91425" tIns="91425" rIns="91425" bIns="91425" anchor="b" anchorCtr="0">
            <a:noAutofit/>
          </a:bodyPr>
          <a:lstStyle/>
          <a:p>
            <a:pPr lvl="0" rtl="0">
              <a:spcBef>
                <a:spcPts val="0"/>
              </a:spcBef>
              <a:buNone/>
            </a:pPr>
            <a:r>
              <a:rPr lang="en"/>
              <a:t>Lessons Learned</a:t>
            </a:r>
          </a:p>
        </p:txBody>
      </p:sp>
      <p:sp>
        <p:nvSpPr>
          <p:cNvPr id="267" name="Shape 267"/>
          <p:cNvSpPr txBox="1">
            <a:spLocks noGrp="1"/>
          </p:cNvSpPr>
          <p:nvPr>
            <p:ph type="body" idx="2"/>
          </p:nvPr>
        </p:nvSpPr>
        <p:spPr>
          <a:xfrm>
            <a:off x="4939500" y="724200"/>
            <a:ext cx="3837000" cy="3695100"/>
          </a:xfrm>
          <a:prstGeom prst="rect">
            <a:avLst/>
          </a:prstGeom>
        </p:spPr>
        <p:txBody>
          <a:bodyPr lIns="91425" tIns="91425" rIns="91425" bIns="91425" anchor="ctr" anchorCtr="0">
            <a:noAutofit/>
          </a:bodyPr>
          <a:lstStyle/>
          <a:p>
            <a:pPr lvl="0" rtl="0">
              <a:spcBef>
                <a:spcPts val="0"/>
              </a:spcBef>
              <a:buNone/>
            </a:pPr>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graphicFrame>
        <p:nvGraphicFramePr>
          <p:cNvPr id="272" name="Shape 272"/>
          <p:cNvGraphicFramePr/>
          <p:nvPr/>
        </p:nvGraphicFramePr>
        <p:xfrm>
          <a:off x="404075" y="618850"/>
          <a:ext cx="8437125" cy="2849700"/>
        </p:xfrm>
        <a:graphic>
          <a:graphicData uri="http://schemas.openxmlformats.org/drawingml/2006/table">
            <a:tbl>
              <a:tblPr>
                <a:noFill/>
                <a:tableStyleId>{4B3B6997-55FF-41DD-96A5-E9C53D82FD21}</a:tableStyleId>
              </a:tblPr>
              <a:tblGrid>
                <a:gridCol w="1637050"/>
                <a:gridCol w="1591250"/>
                <a:gridCol w="2566450"/>
                <a:gridCol w="1310625"/>
                <a:gridCol w="1331750"/>
              </a:tblGrid>
              <a:tr h="474950">
                <a:tc>
                  <a:txBody>
                    <a:bodyPr/>
                    <a:lstStyle/>
                    <a:p>
                      <a:pPr lvl="0" algn="ctr">
                        <a:spcBef>
                          <a:spcPts val="0"/>
                        </a:spcBef>
                        <a:buNone/>
                      </a:pPr>
                      <a:r>
                        <a:rPr lang="en" sz="1100"/>
                        <a:t>Language :</a:t>
                      </a:r>
                    </a:p>
                  </a:txBody>
                  <a:tcPr marL="91425" marR="91425" marT="91425" marB="91425">
                    <a:lnL w="9525" cap="flat" cmpd="sng">
                      <a:solidFill>
                        <a:srgbClr val="9E9E9E">
                          <a:alpha val="0"/>
                        </a:srgbClr>
                      </a:solidFill>
                      <a:prstDash val="dot"/>
                      <a:round/>
                      <a:headEnd type="none" w="med" len="med"/>
                      <a:tailEnd type="none" w="med" len="med"/>
                    </a:lnL>
                    <a:lnR w="9525" cap="flat" cmpd="sng">
                      <a:solidFill>
                        <a:srgbClr val="9E9E9E">
                          <a:alpha val="0"/>
                        </a:srgbClr>
                      </a:solidFill>
                      <a:prstDash val="dot"/>
                      <a:round/>
                      <a:headEnd type="none" w="med" len="med"/>
                      <a:tailEnd type="none" w="med" len="med"/>
                    </a:lnR>
                    <a:lnT w="9525" cap="flat" cmpd="sng">
                      <a:solidFill>
                        <a:srgbClr val="9E9E9E">
                          <a:alpha val="0"/>
                        </a:srgbClr>
                      </a:solidFill>
                      <a:prstDash val="dot"/>
                      <a:round/>
                      <a:headEnd type="none" w="med" len="med"/>
                      <a:tailEnd type="none" w="med" len="med"/>
                    </a:lnT>
                    <a:lnB w="9525" cap="flat" cmpd="sng">
                      <a:solidFill>
                        <a:srgbClr val="9E9E9E">
                          <a:alpha val="0"/>
                        </a:srgbClr>
                      </a:solidFill>
                      <a:prstDash val="dot"/>
                      <a:round/>
                      <a:headEnd type="none" w="med" len="med"/>
                      <a:tailEnd type="none" w="med" len="med"/>
                    </a:lnB>
                  </a:tcPr>
                </a:tc>
                <a:tc>
                  <a:txBody>
                    <a:bodyPr/>
                    <a:lstStyle/>
                    <a:p>
                      <a:pPr lvl="0" algn="ctr">
                        <a:spcBef>
                          <a:spcPts val="0"/>
                        </a:spcBef>
                        <a:buNone/>
                      </a:pPr>
                      <a:r>
                        <a:rPr lang="en" sz="1100"/>
                        <a:t>Javascript/ES6</a:t>
                      </a:r>
                    </a:p>
                  </a:txBody>
                  <a:tcPr marL="91425" marR="91425" marT="91425" marB="91425">
                    <a:lnL w="9525" cap="flat" cmpd="sng">
                      <a:solidFill>
                        <a:srgbClr val="9E9E9E">
                          <a:alpha val="0"/>
                        </a:srgbClr>
                      </a:solidFill>
                      <a:prstDash val="dot"/>
                      <a:round/>
                      <a:headEnd type="none" w="med" len="med"/>
                      <a:tailEnd type="none" w="med" len="med"/>
                    </a:lnL>
                    <a:lnR w="9525" cap="flat" cmpd="sng">
                      <a:solidFill>
                        <a:srgbClr val="9E9E9E">
                          <a:alpha val="0"/>
                        </a:srgbClr>
                      </a:solidFill>
                      <a:prstDash val="dot"/>
                      <a:round/>
                      <a:headEnd type="none" w="med" len="med"/>
                      <a:tailEnd type="none" w="med" len="med"/>
                    </a:lnR>
                    <a:lnT w="9525" cap="flat" cmpd="sng">
                      <a:solidFill>
                        <a:srgbClr val="9E9E9E">
                          <a:alpha val="0"/>
                        </a:srgbClr>
                      </a:solidFill>
                      <a:prstDash val="dot"/>
                      <a:round/>
                      <a:headEnd type="none" w="med" len="med"/>
                      <a:tailEnd type="none" w="med" len="med"/>
                    </a:lnT>
                    <a:lnB w="9525" cap="flat" cmpd="sng">
                      <a:solidFill>
                        <a:srgbClr val="9E9E9E">
                          <a:alpha val="0"/>
                        </a:srgbClr>
                      </a:solidFill>
                      <a:prstDash val="dot"/>
                      <a:round/>
                      <a:headEnd type="none" w="med" len="med"/>
                      <a:tailEnd type="none" w="med" len="med"/>
                    </a:lnB>
                  </a:tcPr>
                </a:tc>
                <a:tc>
                  <a:txBody>
                    <a:bodyPr/>
                    <a:lstStyle/>
                    <a:p>
                      <a:pPr lvl="0" algn="ctr">
                        <a:spcBef>
                          <a:spcPts val="0"/>
                        </a:spcBef>
                        <a:buNone/>
                      </a:pPr>
                      <a:r>
                        <a:rPr lang="en" sz="1100"/>
                        <a:t>JSX</a:t>
                      </a:r>
                    </a:p>
                  </a:txBody>
                  <a:tcPr marL="91425" marR="91425" marT="91425" marB="91425">
                    <a:lnL w="9525" cap="flat" cmpd="sng">
                      <a:solidFill>
                        <a:srgbClr val="9E9E9E">
                          <a:alpha val="0"/>
                        </a:srgbClr>
                      </a:solidFill>
                      <a:prstDash val="dot"/>
                      <a:round/>
                      <a:headEnd type="none" w="med" len="med"/>
                      <a:tailEnd type="none" w="med" len="med"/>
                    </a:lnL>
                    <a:lnR w="9525" cap="flat" cmpd="sng">
                      <a:solidFill>
                        <a:srgbClr val="9E9E9E">
                          <a:alpha val="0"/>
                        </a:srgbClr>
                      </a:solidFill>
                      <a:prstDash val="dot"/>
                      <a:round/>
                      <a:headEnd type="none" w="med" len="med"/>
                      <a:tailEnd type="none" w="med" len="med"/>
                    </a:lnR>
                    <a:lnT w="9525" cap="flat" cmpd="sng">
                      <a:solidFill>
                        <a:srgbClr val="9E9E9E">
                          <a:alpha val="0"/>
                        </a:srgbClr>
                      </a:solidFill>
                      <a:prstDash val="dot"/>
                      <a:round/>
                      <a:headEnd type="none" w="med" len="med"/>
                      <a:tailEnd type="none" w="med" len="med"/>
                    </a:lnT>
                    <a:lnB w="9525" cap="flat" cmpd="sng">
                      <a:solidFill>
                        <a:srgbClr val="9E9E9E">
                          <a:alpha val="0"/>
                        </a:srgbClr>
                      </a:solidFill>
                      <a:prstDash val="dot"/>
                      <a:round/>
                      <a:headEnd type="none" w="med" len="med"/>
                      <a:tailEnd type="none" w="med" len="med"/>
                    </a:lnB>
                  </a:tcPr>
                </a:tc>
                <a:tc>
                  <a:txBody>
                    <a:bodyPr/>
                    <a:lstStyle/>
                    <a:p>
                      <a:pPr lvl="0" algn="ctr">
                        <a:spcBef>
                          <a:spcPts val="0"/>
                        </a:spcBef>
                        <a:buNone/>
                      </a:pPr>
                      <a:endParaRPr sz="1100"/>
                    </a:p>
                  </a:txBody>
                  <a:tcPr marL="91425" marR="91425" marT="91425" marB="91425">
                    <a:lnL w="9525" cap="flat" cmpd="sng">
                      <a:solidFill>
                        <a:srgbClr val="9E9E9E">
                          <a:alpha val="0"/>
                        </a:srgbClr>
                      </a:solidFill>
                      <a:prstDash val="dot"/>
                      <a:round/>
                      <a:headEnd type="none" w="med" len="med"/>
                      <a:tailEnd type="none" w="med" len="med"/>
                    </a:lnL>
                    <a:lnR w="9525" cap="flat" cmpd="sng">
                      <a:solidFill>
                        <a:srgbClr val="9E9E9E">
                          <a:alpha val="0"/>
                        </a:srgbClr>
                      </a:solidFill>
                      <a:prstDash val="dot"/>
                      <a:round/>
                      <a:headEnd type="none" w="med" len="med"/>
                      <a:tailEnd type="none" w="med" len="med"/>
                    </a:lnR>
                    <a:lnT w="9525" cap="flat" cmpd="sng">
                      <a:solidFill>
                        <a:srgbClr val="9E9E9E">
                          <a:alpha val="0"/>
                        </a:srgbClr>
                      </a:solidFill>
                      <a:prstDash val="dot"/>
                      <a:round/>
                      <a:headEnd type="none" w="med" len="med"/>
                      <a:tailEnd type="none" w="med" len="med"/>
                    </a:lnT>
                    <a:lnB w="9525" cap="flat" cmpd="sng">
                      <a:solidFill>
                        <a:srgbClr val="9E9E9E">
                          <a:alpha val="0"/>
                        </a:srgbClr>
                      </a:solidFill>
                      <a:prstDash val="dot"/>
                      <a:round/>
                      <a:headEnd type="none" w="med" len="med"/>
                      <a:tailEnd type="none" w="med" len="med"/>
                    </a:lnB>
                  </a:tcPr>
                </a:tc>
                <a:tc>
                  <a:txBody>
                    <a:bodyPr/>
                    <a:lstStyle/>
                    <a:p>
                      <a:pPr lvl="0" algn="ctr">
                        <a:spcBef>
                          <a:spcPts val="0"/>
                        </a:spcBef>
                        <a:buNone/>
                      </a:pPr>
                      <a:endParaRPr sz="1100"/>
                    </a:p>
                  </a:txBody>
                  <a:tcPr marL="91425" marR="91425" marT="91425" marB="91425">
                    <a:lnL w="9525" cap="flat" cmpd="sng">
                      <a:solidFill>
                        <a:srgbClr val="9E9E9E">
                          <a:alpha val="0"/>
                        </a:srgbClr>
                      </a:solidFill>
                      <a:prstDash val="dot"/>
                      <a:round/>
                      <a:headEnd type="none" w="med" len="med"/>
                      <a:tailEnd type="none" w="med" len="med"/>
                    </a:lnL>
                    <a:lnR w="9525" cap="flat" cmpd="sng">
                      <a:solidFill>
                        <a:srgbClr val="9E9E9E">
                          <a:alpha val="0"/>
                        </a:srgbClr>
                      </a:solidFill>
                      <a:prstDash val="dot"/>
                      <a:round/>
                      <a:headEnd type="none" w="med" len="med"/>
                      <a:tailEnd type="none" w="med" len="med"/>
                    </a:lnR>
                    <a:lnT w="9525" cap="flat" cmpd="sng">
                      <a:solidFill>
                        <a:srgbClr val="9E9E9E">
                          <a:alpha val="0"/>
                        </a:srgbClr>
                      </a:solidFill>
                      <a:prstDash val="dot"/>
                      <a:round/>
                      <a:headEnd type="none" w="med" len="med"/>
                      <a:tailEnd type="none" w="med" len="med"/>
                    </a:lnT>
                    <a:lnB w="9525" cap="flat" cmpd="sng">
                      <a:solidFill>
                        <a:srgbClr val="9E9E9E">
                          <a:alpha val="0"/>
                        </a:srgbClr>
                      </a:solidFill>
                      <a:prstDash val="dot"/>
                      <a:round/>
                      <a:headEnd type="none" w="med" len="med"/>
                      <a:tailEnd type="none" w="med" len="med"/>
                    </a:lnB>
                  </a:tcPr>
                </a:tc>
              </a:tr>
              <a:tr h="474950">
                <a:tc>
                  <a:txBody>
                    <a:bodyPr/>
                    <a:lstStyle/>
                    <a:p>
                      <a:pPr lvl="0" algn="ctr">
                        <a:spcBef>
                          <a:spcPts val="0"/>
                        </a:spcBef>
                        <a:buNone/>
                      </a:pPr>
                      <a:r>
                        <a:rPr lang="en" sz="1100"/>
                        <a:t>DB :</a:t>
                      </a:r>
                    </a:p>
                  </a:txBody>
                  <a:tcPr marL="91425" marR="91425" marT="91425" marB="91425">
                    <a:lnL w="9525" cap="flat" cmpd="sng">
                      <a:solidFill>
                        <a:srgbClr val="9E9E9E">
                          <a:alpha val="0"/>
                        </a:srgbClr>
                      </a:solidFill>
                      <a:prstDash val="dot"/>
                      <a:round/>
                      <a:headEnd type="none" w="med" len="med"/>
                      <a:tailEnd type="none" w="med" len="med"/>
                    </a:lnL>
                    <a:lnR w="9525" cap="flat" cmpd="sng">
                      <a:solidFill>
                        <a:srgbClr val="9E9E9E">
                          <a:alpha val="0"/>
                        </a:srgbClr>
                      </a:solidFill>
                      <a:prstDash val="dot"/>
                      <a:round/>
                      <a:headEnd type="none" w="med" len="med"/>
                      <a:tailEnd type="none" w="med" len="med"/>
                    </a:lnR>
                    <a:lnT w="9525" cap="flat" cmpd="sng">
                      <a:solidFill>
                        <a:srgbClr val="9E9E9E">
                          <a:alpha val="0"/>
                        </a:srgbClr>
                      </a:solidFill>
                      <a:prstDash val="dot"/>
                      <a:round/>
                      <a:headEnd type="none" w="med" len="med"/>
                      <a:tailEnd type="none" w="med" len="med"/>
                    </a:lnT>
                    <a:lnB w="9525" cap="flat" cmpd="sng">
                      <a:solidFill>
                        <a:srgbClr val="9E9E9E">
                          <a:alpha val="0"/>
                        </a:srgbClr>
                      </a:solidFill>
                      <a:prstDash val="dot"/>
                      <a:round/>
                      <a:headEnd type="none" w="med" len="med"/>
                      <a:tailEnd type="none" w="med" len="med"/>
                    </a:lnB>
                  </a:tcPr>
                </a:tc>
                <a:tc>
                  <a:txBody>
                    <a:bodyPr/>
                    <a:lstStyle/>
                    <a:p>
                      <a:pPr lvl="0" algn="ctr">
                        <a:spcBef>
                          <a:spcPts val="0"/>
                        </a:spcBef>
                        <a:buNone/>
                      </a:pPr>
                      <a:r>
                        <a:rPr lang="en" sz="1100"/>
                        <a:t>MongoDB</a:t>
                      </a:r>
                    </a:p>
                  </a:txBody>
                  <a:tcPr marL="91425" marR="91425" marT="91425" marB="91425">
                    <a:lnL w="9525" cap="flat" cmpd="sng">
                      <a:solidFill>
                        <a:srgbClr val="9E9E9E">
                          <a:alpha val="0"/>
                        </a:srgbClr>
                      </a:solidFill>
                      <a:prstDash val="dot"/>
                      <a:round/>
                      <a:headEnd type="none" w="med" len="med"/>
                      <a:tailEnd type="none" w="med" len="med"/>
                    </a:lnL>
                    <a:lnR w="9525" cap="flat" cmpd="sng">
                      <a:solidFill>
                        <a:srgbClr val="9E9E9E">
                          <a:alpha val="0"/>
                        </a:srgbClr>
                      </a:solidFill>
                      <a:prstDash val="dot"/>
                      <a:round/>
                      <a:headEnd type="none" w="med" len="med"/>
                      <a:tailEnd type="none" w="med" len="med"/>
                    </a:lnR>
                    <a:lnT w="9525" cap="flat" cmpd="sng">
                      <a:solidFill>
                        <a:srgbClr val="9E9E9E">
                          <a:alpha val="0"/>
                        </a:srgbClr>
                      </a:solidFill>
                      <a:prstDash val="dot"/>
                      <a:round/>
                      <a:headEnd type="none" w="med" len="med"/>
                      <a:tailEnd type="none" w="med" len="med"/>
                    </a:lnT>
                    <a:lnB w="9525" cap="flat" cmpd="sng">
                      <a:solidFill>
                        <a:srgbClr val="9E9E9E">
                          <a:alpha val="0"/>
                        </a:srgbClr>
                      </a:solidFill>
                      <a:prstDash val="dot"/>
                      <a:round/>
                      <a:headEnd type="none" w="med" len="med"/>
                      <a:tailEnd type="none" w="med" len="med"/>
                    </a:lnB>
                  </a:tcPr>
                </a:tc>
                <a:tc>
                  <a:txBody>
                    <a:bodyPr/>
                    <a:lstStyle/>
                    <a:p>
                      <a:pPr lvl="0" algn="ctr">
                        <a:spcBef>
                          <a:spcPts val="0"/>
                        </a:spcBef>
                        <a:buNone/>
                      </a:pPr>
                      <a:endParaRPr sz="1100"/>
                    </a:p>
                  </a:txBody>
                  <a:tcPr marL="91425" marR="91425" marT="91425" marB="91425">
                    <a:lnL w="9525" cap="flat" cmpd="sng">
                      <a:solidFill>
                        <a:srgbClr val="9E9E9E">
                          <a:alpha val="0"/>
                        </a:srgbClr>
                      </a:solidFill>
                      <a:prstDash val="dot"/>
                      <a:round/>
                      <a:headEnd type="none" w="med" len="med"/>
                      <a:tailEnd type="none" w="med" len="med"/>
                    </a:lnL>
                    <a:lnR w="9525" cap="flat" cmpd="sng">
                      <a:solidFill>
                        <a:srgbClr val="9E9E9E">
                          <a:alpha val="0"/>
                        </a:srgbClr>
                      </a:solidFill>
                      <a:prstDash val="dot"/>
                      <a:round/>
                      <a:headEnd type="none" w="med" len="med"/>
                      <a:tailEnd type="none" w="med" len="med"/>
                    </a:lnR>
                    <a:lnT w="9525" cap="flat" cmpd="sng">
                      <a:solidFill>
                        <a:srgbClr val="9E9E9E">
                          <a:alpha val="0"/>
                        </a:srgbClr>
                      </a:solidFill>
                      <a:prstDash val="dot"/>
                      <a:round/>
                      <a:headEnd type="none" w="med" len="med"/>
                      <a:tailEnd type="none" w="med" len="med"/>
                    </a:lnT>
                    <a:lnB w="9525" cap="flat" cmpd="sng">
                      <a:solidFill>
                        <a:srgbClr val="9E9E9E">
                          <a:alpha val="0"/>
                        </a:srgbClr>
                      </a:solidFill>
                      <a:prstDash val="dot"/>
                      <a:round/>
                      <a:headEnd type="none" w="med" len="med"/>
                      <a:tailEnd type="none" w="med" len="med"/>
                    </a:lnB>
                  </a:tcPr>
                </a:tc>
                <a:tc>
                  <a:txBody>
                    <a:bodyPr/>
                    <a:lstStyle/>
                    <a:p>
                      <a:pPr lvl="0" algn="ctr">
                        <a:spcBef>
                          <a:spcPts val="0"/>
                        </a:spcBef>
                        <a:buNone/>
                      </a:pPr>
                      <a:endParaRPr sz="1100"/>
                    </a:p>
                  </a:txBody>
                  <a:tcPr marL="91425" marR="91425" marT="91425" marB="91425">
                    <a:lnL w="9525" cap="flat" cmpd="sng">
                      <a:solidFill>
                        <a:srgbClr val="9E9E9E">
                          <a:alpha val="0"/>
                        </a:srgbClr>
                      </a:solidFill>
                      <a:prstDash val="dot"/>
                      <a:round/>
                      <a:headEnd type="none" w="med" len="med"/>
                      <a:tailEnd type="none" w="med" len="med"/>
                    </a:lnL>
                    <a:lnR w="9525" cap="flat" cmpd="sng">
                      <a:solidFill>
                        <a:srgbClr val="9E9E9E">
                          <a:alpha val="0"/>
                        </a:srgbClr>
                      </a:solidFill>
                      <a:prstDash val="dot"/>
                      <a:round/>
                      <a:headEnd type="none" w="med" len="med"/>
                      <a:tailEnd type="none" w="med" len="med"/>
                    </a:lnR>
                    <a:lnT w="9525" cap="flat" cmpd="sng">
                      <a:solidFill>
                        <a:srgbClr val="9E9E9E">
                          <a:alpha val="0"/>
                        </a:srgbClr>
                      </a:solidFill>
                      <a:prstDash val="dot"/>
                      <a:round/>
                      <a:headEnd type="none" w="med" len="med"/>
                      <a:tailEnd type="none" w="med" len="med"/>
                    </a:lnT>
                    <a:lnB w="9525" cap="flat" cmpd="sng">
                      <a:solidFill>
                        <a:srgbClr val="9E9E9E">
                          <a:alpha val="0"/>
                        </a:srgbClr>
                      </a:solidFill>
                      <a:prstDash val="dot"/>
                      <a:round/>
                      <a:headEnd type="none" w="med" len="med"/>
                      <a:tailEnd type="none" w="med" len="med"/>
                    </a:lnB>
                  </a:tcPr>
                </a:tc>
                <a:tc>
                  <a:txBody>
                    <a:bodyPr/>
                    <a:lstStyle/>
                    <a:p>
                      <a:pPr lvl="0" algn="ctr">
                        <a:spcBef>
                          <a:spcPts val="0"/>
                        </a:spcBef>
                        <a:buNone/>
                      </a:pPr>
                      <a:endParaRPr sz="1100"/>
                    </a:p>
                  </a:txBody>
                  <a:tcPr marL="91425" marR="91425" marT="91425" marB="91425">
                    <a:lnL w="9525" cap="flat" cmpd="sng">
                      <a:solidFill>
                        <a:srgbClr val="9E9E9E">
                          <a:alpha val="0"/>
                        </a:srgbClr>
                      </a:solidFill>
                      <a:prstDash val="dot"/>
                      <a:round/>
                      <a:headEnd type="none" w="med" len="med"/>
                      <a:tailEnd type="none" w="med" len="med"/>
                    </a:lnL>
                    <a:lnR w="9525" cap="flat" cmpd="sng">
                      <a:solidFill>
                        <a:srgbClr val="9E9E9E">
                          <a:alpha val="0"/>
                        </a:srgbClr>
                      </a:solidFill>
                      <a:prstDash val="dot"/>
                      <a:round/>
                      <a:headEnd type="none" w="med" len="med"/>
                      <a:tailEnd type="none" w="med" len="med"/>
                    </a:lnR>
                    <a:lnT w="9525" cap="flat" cmpd="sng">
                      <a:solidFill>
                        <a:srgbClr val="9E9E9E">
                          <a:alpha val="0"/>
                        </a:srgbClr>
                      </a:solidFill>
                      <a:prstDash val="dot"/>
                      <a:round/>
                      <a:headEnd type="none" w="med" len="med"/>
                      <a:tailEnd type="none" w="med" len="med"/>
                    </a:lnT>
                    <a:lnB w="9525" cap="flat" cmpd="sng">
                      <a:solidFill>
                        <a:srgbClr val="9E9E9E">
                          <a:alpha val="0"/>
                        </a:srgbClr>
                      </a:solidFill>
                      <a:prstDash val="dot"/>
                      <a:round/>
                      <a:headEnd type="none" w="med" len="med"/>
                      <a:tailEnd type="none" w="med" len="med"/>
                    </a:lnB>
                  </a:tcPr>
                </a:tc>
              </a:tr>
              <a:tr h="474950">
                <a:tc>
                  <a:txBody>
                    <a:bodyPr/>
                    <a:lstStyle/>
                    <a:p>
                      <a:pPr lvl="0" algn="ctr">
                        <a:spcBef>
                          <a:spcPts val="0"/>
                        </a:spcBef>
                        <a:buNone/>
                      </a:pPr>
                      <a:r>
                        <a:rPr lang="en" sz="1100"/>
                        <a:t>Framework :</a:t>
                      </a:r>
                    </a:p>
                  </a:txBody>
                  <a:tcPr marL="91425" marR="91425" marT="91425" marB="91425">
                    <a:lnL w="9525" cap="flat" cmpd="sng">
                      <a:solidFill>
                        <a:srgbClr val="9E9E9E">
                          <a:alpha val="0"/>
                        </a:srgbClr>
                      </a:solidFill>
                      <a:prstDash val="dot"/>
                      <a:round/>
                      <a:headEnd type="none" w="med" len="med"/>
                      <a:tailEnd type="none" w="med" len="med"/>
                    </a:lnL>
                    <a:lnR w="9525" cap="flat" cmpd="sng">
                      <a:solidFill>
                        <a:srgbClr val="9E9E9E">
                          <a:alpha val="0"/>
                        </a:srgbClr>
                      </a:solidFill>
                      <a:prstDash val="dot"/>
                      <a:round/>
                      <a:headEnd type="none" w="med" len="med"/>
                      <a:tailEnd type="none" w="med" len="med"/>
                    </a:lnR>
                    <a:lnT w="9525" cap="flat" cmpd="sng">
                      <a:solidFill>
                        <a:srgbClr val="9E9E9E">
                          <a:alpha val="0"/>
                        </a:srgbClr>
                      </a:solidFill>
                      <a:prstDash val="dot"/>
                      <a:round/>
                      <a:headEnd type="none" w="med" len="med"/>
                      <a:tailEnd type="none" w="med" len="med"/>
                    </a:lnT>
                    <a:lnB w="9525" cap="flat" cmpd="sng">
                      <a:solidFill>
                        <a:srgbClr val="9E9E9E">
                          <a:alpha val="0"/>
                        </a:srgbClr>
                      </a:solidFill>
                      <a:prstDash val="dot"/>
                      <a:round/>
                      <a:headEnd type="none" w="med" len="med"/>
                      <a:tailEnd type="none" w="med" len="med"/>
                    </a:lnB>
                  </a:tcPr>
                </a:tc>
                <a:tc>
                  <a:txBody>
                    <a:bodyPr/>
                    <a:lstStyle/>
                    <a:p>
                      <a:pPr lvl="0" algn="ctr">
                        <a:spcBef>
                          <a:spcPts val="0"/>
                        </a:spcBef>
                        <a:buNone/>
                      </a:pPr>
                      <a:r>
                        <a:rPr lang="en" sz="1100"/>
                        <a:t>Mongoose</a:t>
                      </a:r>
                    </a:p>
                  </a:txBody>
                  <a:tcPr marL="91425" marR="91425" marT="91425" marB="91425">
                    <a:lnL w="9525" cap="flat" cmpd="sng">
                      <a:solidFill>
                        <a:srgbClr val="9E9E9E">
                          <a:alpha val="0"/>
                        </a:srgbClr>
                      </a:solidFill>
                      <a:prstDash val="dot"/>
                      <a:round/>
                      <a:headEnd type="none" w="med" len="med"/>
                      <a:tailEnd type="none" w="med" len="med"/>
                    </a:lnL>
                    <a:lnR w="9525" cap="flat" cmpd="sng">
                      <a:solidFill>
                        <a:srgbClr val="9E9E9E">
                          <a:alpha val="0"/>
                        </a:srgbClr>
                      </a:solidFill>
                      <a:prstDash val="dot"/>
                      <a:round/>
                      <a:headEnd type="none" w="med" len="med"/>
                      <a:tailEnd type="none" w="med" len="med"/>
                    </a:lnR>
                    <a:lnT w="9525" cap="flat" cmpd="sng">
                      <a:solidFill>
                        <a:srgbClr val="9E9E9E">
                          <a:alpha val="0"/>
                        </a:srgbClr>
                      </a:solidFill>
                      <a:prstDash val="dot"/>
                      <a:round/>
                      <a:headEnd type="none" w="med" len="med"/>
                      <a:tailEnd type="none" w="med" len="med"/>
                    </a:lnT>
                    <a:lnB w="9525" cap="flat" cmpd="sng">
                      <a:solidFill>
                        <a:srgbClr val="9E9E9E">
                          <a:alpha val="0"/>
                        </a:srgbClr>
                      </a:solidFill>
                      <a:prstDash val="dot"/>
                      <a:round/>
                      <a:headEnd type="none" w="med" len="med"/>
                      <a:tailEnd type="none" w="med" len="med"/>
                    </a:lnB>
                  </a:tcPr>
                </a:tc>
                <a:tc>
                  <a:txBody>
                    <a:bodyPr/>
                    <a:lstStyle/>
                    <a:p>
                      <a:pPr lvl="0" algn="ctr">
                        <a:spcBef>
                          <a:spcPts val="0"/>
                        </a:spcBef>
                        <a:buNone/>
                      </a:pPr>
                      <a:r>
                        <a:rPr lang="en" sz="1100"/>
                        <a:t>Socket.IO</a:t>
                      </a:r>
                    </a:p>
                  </a:txBody>
                  <a:tcPr marL="91425" marR="91425" marT="91425" marB="91425">
                    <a:lnL w="9525" cap="flat" cmpd="sng">
                      <a:solidFill>
                        <a:srgbClr val="9E9E9E">
                          <a:alpha val="0"/>
                        </a:srgbClr>
                      </a:solidFill>
                      <a:prstDash val="dot"/>
                      <a:round/>
                      <a:headEnd type="none" w="med" len="med"/>
                      <a:tailEnd type="none" w="med" len="med"/>
                    </a:lnL>
                    <a:lnR w="9525" cap="flat" cmpd="sng">
                      <a:solidFill>
                        <a:srgbClr val="9E9E9E">
                          <a:alpha val="0"/>
                        </a:srgbClr>
                      </a:solidFill>
                      <a:prstDash val="dot"/>
                      <a:round/>
                      <a:headEnd type="none" w="med" len="med"/>
                      <a:tailEnd type="none" w="med" len="med"/>
                    </a:lnR>
                    <a:lnT w="9525" cap="flat" cmpd="sng">
                      <a:solidFill>
                        <a:srgbClr val="9E9E9E">
                          <a:alpha val="0"/>
                        </a:srgbClr>
                      </a:solidFill>
                      <a:prstDash val="dot"/>
                      <a:round/>
                      <a:headEnd type="none" w="med" len="med"/>
                      <a:tailEnd type="none" w="med" len="med"/>
                    </a:lnT>
                    <a:lnB w="9525" cap="flat" cmpd="sng">
                      <a:solidFill>
                        <a:srgbClr val="9E9E9E">
                          <a:alpha val="0"/>
                        </a:srgbClr>
                      </a:solidFill>
                      <a:prstDash val="dot"/>
                      <a:round/>
                      <a:headEnd type="none" w="med" len="med"/>
                      <a:tailEnd type="none" w="med" len="med"/>
                    </a:lnB>
                  </a:tcPr>
                </a:tc>
                <a:tc>
                  <a:txBody>
                    <a:bodyPr/>
                    <a:lstStyle/>
                    <a:p>
                      <a:pPr lvl="0" algn="ctr">
                        <a:spcBef>
                          <a:spcPts val="0"/>
                        </a:spcBef>
                        <a:buNone/>
                      </a:pPr>
                      <a:r>
                        <a:rPr lang="en" sz="1100"/>
                        <a:t>Watson-Cloud</a:t>
                      </a:r>
                    </a:p>
                  </a:txBody>
                  <a:tcPr marL="91425" marR="91425" marT="91425" marB="91425">
                    <a:lnL w="9525" cap="flat" cmpd="sng">
                      <a:solidFill>
                        <a:srgbClr val="9E9E9E">
                          <a:alpha val="0"/>
                        </a:srgbClr>
                      </a:solidFill>
                      <a:prstDash val="dot"/>
                      <a:round/>
                      <a:headEnd type="none" w="med" len="med"/>
                      <a:tailEnd type="none" w="med" len="med"/>
                    </a:lnL>
                    <a:lnR w="9525" cap="flat" cmpd="sng">
                      <a:solidFill>
                        <a:srgbClr val="9E9E9E">
                          <a:alpha val="0"/>
                        </a:srgbClr>
                      </a:solidFill>
                      <a:prstDash val="dot"/>
                      <a:round/>
                      <a:headEnd type="none" w="med" len="med"/>
                      <a:tailEnd type="none" w="med" len="med"/>
                    </a:lnR>
                    <a:lnT w="9525" cap="flat" cmpd="sng">
                      <a:solidFill>
                        <a:srgbClr val="9E9E9E">
                          <a:alpha val="0"/>
                        </a:srgbClr>
                      </a:solidFill>
                      <a:prstDash val="dot"/>
                      <a:round/>
                      <a:headEnd type="none" w="med" len="med"/>
                      <a:tailEnd type="none" w="med" len="med"/>
                    </a:lnT>
                    <a:lnB w="9525" cap="flat" cmpd="sng">
                      <a:solidFill>
                        <a:srgbClr val="9E9E9E">
                          <a:alpha val="0"/>
                        </a:srgbClr>
                      </a:solidFill>
                      <a:prstDash val="dot"/>
                      <a:round/>
                      <a:headEnd type="none" w="med" len="med"/>
                      <a:tailEnd type="none" w="med" len="med"/>
                    </a:lnB>
                  </a:tcPr>
                </a:tc>
                <a:tc>
                  <a:txBody>
                    <a:bodyPr/>
                    <a:lstStyle/>
                    <a:p>
                      <a:pPr lvl="0" algn="ctr">
                        <a:spcBef>
                          <a:spcPts val="0"/>
                        </a:spcBef>
                        <a:buNone/>
                      </a:pPr>
                      <a:r>
                        <a:rPr lang="en" sz="1100"/>
                        <a:t>React-Native</a:t>
                      </a:r>
                    </a:p>
                  </a:txBody>
                  <a:tcPr marL="91425" marR="91425" marT="91425" marB="91425">
                    <a:lnL w="9525" cap="flat" cmpd="sng">
                      <a:solidFill>
                        <a:srgbClr val="9E9E9E">
                          <a:alpha val="0"/>
                        </a:srgbClr>
                      </a:solidFill>
                      <a:prstDash val="dot"/>
                      <a:round/>
                      <a:headEnd type="none" w="med" len="med"/>
                      <a:tailEnd type="none" w="med" len="med"/>
                    </a:lnL>
                    <a:lnR w="9525" cap="flat" cmpd="sng">
                      <a:solidFill>
                        <a:srgbClr val="9E9E9E">
                          <a:alpha val="0"/>
                        </a:srgbClr>
                      </a:solidFill>
                      <a:prstDash val="dot"/>
                      <a:round/>
                      <a:headEnd type="none" w="med" len="med"/>
                      <a:tailEnd type="none" w="med" len="med"/>
                    </a:lnR>
                    <a:lnT w="9525" cap="flat" cmpd="sng">
                      <a:solidFill>
                        <a:srgbClr val="9E9E9E">
                          <a:alpha val="0"/>
                        </a:srgbClr>
                      </a:solidFill>
                      <a:prstDash val="dot"/>
                      <a:round/>
                      <a:headEnd type="none" w="med" len="med"/>
                      <a:tailEnd type="none" w="med" len="med"/>
                    </a:lnT>
                    <a:lnB w="9525" cap="flat" cmpd="sng">
                      <a:solidFill>
                        <a:srgbClr val="9E9E9E">
                          <a:alpha val="0"/>
                        </a:srgbClr>
                      </a:solidFill>
                      <a:prstDash val="dot"/>
                      <a:round/>
                      <a:headEnd type="none" w="med" len="med"/>
                      <a:tailEnd type="none" w="med" len="med"/>
                    </a:lnB>
                  </a:tcPr>
                </a:tc>
              </a:tr>
              <a:tr h="474950">
                <a:tc>
                  <a:txBody>
                    <a:bodyPr/>
                    <a:lstStyle/>
                    <a:p>
                      <a:pPr lvl="0" algn="ctr">
                        <a:spcBef>
                          <a:spcPts val="0"/>
                        </a:spcBef>
                        <a:buNone/>
                      </a:pPr>
                      <a:r>
                        <a:rPr lang="en" sz="1100"/>
                        <a:t>Service :</a:t>
                      </a:r>
                    </a:p>
                  </a:txBody>
                  <a:tcPr marL="91425" marR="91425" marT="91425" marB="91425">
                    <a:lnL w="9525" cap="flat" cmpd="sng">
                      <a:solidFill>
                        <a:srgbClr val="9E9E9E">
                          <a:alpha val="0"/>
                        </a:srgbClr>
                      </a:solidFill>
                      <a:prstDash val="dot"/>
                      <a:round/>
                      <a:headEnd type="none" w="med" len="med"/>
                      <a:tailEnd type="none" w="med" len="med"/>
                    </a:lnL>
                    <a:lnR w="9525" cap="flat" cmpd="sng">
                      <a:solidFill>
                        <a:srgbClr val="9E9E9E">
                          <a:alpha val="0"/>
                        </a:srgbClr>
                      </a:solidFill>
                      <a:prstDash val="dot"/>
                      <a:round/>
                      <a:headEnd type="none" w="med" len="med"/>
                      <a:tailEnd type="none" w="med" len="med"/>
                    </a:lnR>
                    <a:lnT w="9525" cap="flat" cmpd="sng">
                      <a:solidFill>
                        <a:srgbClr val="9E9E9E">
                          <a:alpha val="0"/>
                        </a:srgbClr>
                      </a:solidFill>
                      <a:prstDash val="dot"/>
                      <a:round/>
                      <a:headEnd type="none" w="med" len="med"/>
                      <a:tailEnd type="none" w="med" len="med"/>
                    </a:lnT>
                    <a:lnB w="9525" cap="flat" cmpd="sng">
                      <a:solidFill>
                        <a:srgbClr val="9E9E9E">
                          <a:alpha val="0"/>
                        </a:srgbClr>
                      </a:solidFill>
                      <a:prstDash val="dot"/>
                      <a:round/>
                      <a:headEnd type="none" w="med" len="med"/>
                      <a:tailEnd type="none" w="med" len="med"/>
                    </a:lnB>
                  </a:tcPr>
                </a:tc>
                <a:tc>
                  <a:txBody>
                    <a:bodyPr/>
                    <a:lstStyle/>
                    <a:p>
                      <a:pPr lvl="0" algn="ctr">
                        <a:spcBef>
                          <a:spcPts val="0"/>
                        </a:spcBef>
                        <a:buNone/>
                      </a:pPr>
                      <a:r>
                        <a:rPr lang="en" sz="1100"/>
                        <a:t>Watson+</a:t>
                      </a:r>
                    </a:p>
                  </a:txBody>
                  <a:tcPr marL="91425" marR="91425" marT="91425" marB="91425">
                    <a:lnL w="9525" cap="flat" cmpd="sng">
                      <a:solidFill>
                        <a:srgbClr val="9E9E9E">
                          <a:alpha val="0"/>
                        </a:srgbClr>
                      </a:solidFill>
                      <a:prstDash val="dot"/>
                      <a:round/>
                      <a:headEnd type="none" w="med" len="med"/>
                      <a:tailEnd type="none" w="med" len="med"/>
                    </a:lnL>
                    <a:lnR w="9525" cap="flat" cmpd="sng">
                      <a:solidFill>
                        <a:srgbClr val="9E9E9E">
                          <a:alpha val="0"/>
                        </a:srgbClr>
                      </a:solidFill>
                      <a:prstDash val="dot"/>
                      <a:round/>
                      <a:headEnd type="none" w="med" len="med"/>
                      <a:tailEnd type="none" w="med" len="med"/>
                    </a:lnR>
                    <a:lnT w="9525" cap="flat" cmpd="sng">
                      <a:solidFill>
                        <a:srgbClr val="9E9E9E">
                          <a:alpha val="0"/>
                        </a:srgbClr>
                      </a:solidFill>
                      <a:prstDash val="dot"/>
                      <a:round/>
                      <a:headEnd type="none" w="med" len="med"/>
                      <a:tailEnd type="none" w="med" len="med"/>
                    </a:lnT>
                    <a:lnB w="9525" cap="flat" cmpd="sng">
                      <a:solidFill>
                        <a:srgbClr val="9E9E9E">
                          <a:alpha val="0"/>
                        </a:srgbClr>
                      </a:solidFill>
                      <a:prstDash val="dot"/>
                      <a:round/>
                      <a:headEnd type="none" w="med" len="med"/>
                      <a:tailEnd type="none" w="med" len="med"/>
                    </a:lnB>
                  </a:tcPr>
                </a:tc>
                <a:tc>
                  <a:txBody>
                    <a:bodyPr/>
                    <a:lstStyle/>
                    <a:p>
                      <a:pPr lvl="0" algn="ctr">
                        <a:spcBef>
                          <a:spcPts val="0"/>
                        </a:spcBef>
                        <a:buNone/>
                      </a:pPr>
                      <a:r>
                        <a:rPr lang="en" sz="1100"/>
                        <a:t>Twillio</a:t>
                      </a:r>
                    </a:p>
                  </a:txBody>
                  <a:tcPr marL="91425" marR="91425" marT="91425" marB="91425">
                    <a:lnL w="9525" cap="flat" cmpd="sng">
                      <a:solidFill>
                        <a:srgbClr val="9E9E9E">
                          <a:alpha val="0"/>
                        </a:srgbClr>
                      </a:solidFill>
                      <a:prstDash val="dot"/>
                      <a:round/>
                      <a:headEnd type="none" w="med" len="med"/>
                      <a:tailEnd type="none" w="med" len="med"/>
                    </a:lnL>
                    <a:lnR w="9525" cap="flat" cmpd="sng">
                      <a:solidFill>
                        <a:srgbClr val="9E9E9E">
                          <a:alpha val="0"/>
                        </a:srgbClr>
                      </a:solidFill>
                      <a:prstDash val="dot"/>
                      <a:round/>
                      <a:headEnd type="none" w="med" len="med"/>
                      <a:tailEnd type="none" w="med" len="med"/>
                    </a:lnR>
                    <a:lnT w="9525" cap="flat" cmpd="sng">
                      <a:solidFill>
                        <a:srgbClr val="9E9E9E">
                          <a:alpha val="0"/>
                        </a:srgbClr>
                      </a:solidFill>
                      <a:prstDash val="dot"/>
                      <a:round/>
                      <a:headEnd type="none" w="med" len="med"/>
                      <a:tailEnd type="none" w="med" len="med"/>
                    </a:lnT>
                    <a:lnB w="9525" cap="flat" cmpd="sng">
                      <a:solidFill>
                        <a:srgbClr val="9E9E9E">
                          <a:alpha val="0"/>
                        </a:srgbClr>
                      </a:solidFill>
                      <a:prstDash val="dot"/>
                      <a:round/>
                      <a:headEnd type="none" w="med" len="med"/>
                      <a:tailEnd type="none" w="med" len="med"/>
                    </a:lnB>
                  </a:tcPr>
                </a:tc>
                <a:tc>
                  <a:txBody>
                    <a:bodyPr/>
                    <a:lstStyle/>
                    <a:p>
                      <a:pPr lvl="0" algn="ctr">
                        <a:spcBef>
                          <a:spcPts val="0"/>
                        </a:spcBef>
                        <a:buNone/>
                      </a:pPr>
                      <a:endParaRPr sz="1100"/>
                    </a:p>
                  </a:txBody>
                  <a:tcPr marL="91425" marR="91425" marT="91425" marB="91425">
                    <a:lnL w="9525" cap="flat" cmpd="sng">
                      <a:solidFill>
                        <a:srgbClr val="9E9E9E">
                          <a:alpha val="0"/>
                        </a:srgbClr>
                      </a:solidFill>
                      <a:prstDash val="dot"/>
                      <a:round/>
                      <a:headEnd type="none" w="med" len="med"/>
                      <a:tailEnd type="none" w="med" len="med"/>
                    </a:lnL>
                    <a:lnR w="9525" cap="flat" cmpd="sng">
                      <a:solidFill>
                        <a:srgbClr val="9E9E9E">
                          <a:alpha val="0"/>
                        </a:srgbClr>
                      </a:solidFill>
                      <a:prstDash val="dot"/>
                      <a:round/>
                      <a:headEnd type="none" w="med" len="med"/>
                      <a:tailEnd type="none" w="med" len="med"/>
                    </a:lnR>
                    <a:lnT w="9525" cap="flat" cmpd="sng">
                      <a:solidFill>
                        <a:srgbClr val="9E9E9E">
                          <a:alpha val="0"/>
                        </a:srgbClr>
                      </a:solidFill>
                      <a:prstDash val="dot"/>
                      <a:round/>
                      <a:headEnd type="none" w="med" len="med"/>
                      <a:tailEnd type="none" w="med" len="med"/>
                    </a:lnT>
                    <a:lnB w="9525" cap="flat" cmpd="sng">
                      <a:solidFill>
                        <a:srgbClr val="9E9E9E">
                          <a:alpha val="0"/>
                        </a:srgbClr>
                      </a:solidFill>
                      <a:prstDash val="dot"/>
                      <a:round/>
                      <a:headEnd type="none" w="med" len="med"/>
                      <a:tailEnd type="none" w="med" len="med"/>
                    </a:lnB>
                  </a:tcPr>
                </a:tc>
                <a:tc>
                  <a:txBody>
                    <a:bodyPr/>
                    <a:lstStyle/>
                    <a:p>
                      <a:pPr lvl="0" algn="ctr">
                        <a:spcBef>
                          <a:spcPts val="0"/>
                        </a:spcBef>
                        <a:buNone/>
                      </a:pPr>
                      <a:endParaRPr sz="1100"/>
                    </a:p>
                  </a:txBody>
                  <a:tcPr marL="91425" marR="91425" marT="91425" marB="91425">
                    <a:lnL w="9525" cap="flat" cmpd="sng">
                      <a:solidFill>
                        <a:srgbClr val="9E9E9E">
                          <a:alpha val="0"/>
                        </a:srgbClr>
                      </a:solidFill>
                      <a:prstDash val="dot"/>
                      <a:round/>
                      <a:headEnd type="none" w="med" len="med"/>
                      <a:tailEnd type="none" w="med" len="med"/>
                    </a:lnL>
                    <a:lnR w="9525" cap="flat" cmpd="sng">
                      <a:solidFill>
                        <a:srgbClr val="9E9E9E">
                          <a:alpha val="0"/>
                        </a:srgbClr>
                      </a:solidFill>
                      <a:prstDash val="dot"/>
                      <a:round/>
                      <a:headEnd type="none" w="med" len="med"/>
                      <a:tailEnd type="none" w="med" len="med"/>
                    </a:lnR>
                    <a:lnT w="9525" cap="flat" cmpd="sng">
                      <a:solidFill>
                        <a:srgbClr val="9E9E9E">
                          <a:alpha val="0"/>
                        </a:srgbClr>
                      </a:solidFill>
                      <a:prstDash val="dot"/>
                      <a:round/>
                      <a:headEnd type="none" w="med" len="med"/>
                      <a:tailEnd type="none" w="med" len="med"/>
                    </a:lnT>
                    <a:lnB w="9525" cap="flat" cmpd="sng">
                      <a:solidFill>
                        <a:srgbClr val="9E9E9E">
                          <a:alpha val="0"/>
                        </a:srgbClr>
                      </a:solidFill>
                      <a:prstDash val="dot"/>
                      <a:round/>
                      <a:headEnd type="none" w="med" len="med"/>
                      <a:tailEnd type="none" w="med" len="med"/>
                    </a:lnB>
                  </a:tcPr>
                </a:tc>
              </a:tr>
              <a:tr h="474950">
                <a:tc>
                  <a:txBody>
                    <a:bodyPr/>
                    <a:lstStyle/>
                    <a:p>
                      <a:pPr lvl="0" algn="ctr">
                        <a:spcBef>
                          <a:spcPts val="0"/>
                        </a:spcBef>
                        <a:buNone/>
                      </a:pPr>
                      <a:r>
                        <a:rPr lang="en" sz="1100"/>
                        <a:t>AI Tech :</a:t>
                      </a:r>
                    </a:p>
                  </a:txBody>
                  <a:tcPr marL="91425" marR="91425" marT="91425" marB="91425">
                    <a:lnL w="9525" cap="flat" cmpd="sng">
                      <a:solidFill>
                        <a:srgbClr val="9E9E9E">
                          <a:alpha val="0"/>
                        </a:srgbClr>
                      </a:solidFill>
                      <a:prstDash val="dot"/>
                      <a:round/>
                      <a:headEnd type="none" w="med" len="med"/>
                      <a:tailEnd type="none" w="med" len="med"/>
                    </a:lnL>
                    <a:lnR w="9525" cap="flat" cmpd="sng">
                      <a:solidFill>
                        <a:srgbClr val="9E9E9E">
                          <a:alpha val="0"/>
                        </a:srgbClr>
                      </a:solidFill>
                      <a:prstDash val="dot"/>
                      <a:round/>
                      <a:headEnd type="none" w="med" len="med"/>
                      <a:tailEnd type="none" w="med" len="med"/>
                    </a:lnR>
                    <a:lnT w="9525" cap="flat" cmpd="sng">
                      <a:solidFill>
                        <a:srgbClr val="9E9E9E">
                          <a:alpha val="0"/>
                        </a:srgbClr>
                      </a:solidFill>
                      <a:prstDash val="dot"/>
                      <a:round/>
                      <a:headEnd type="none" w="med" len="med"/>
                      <a:tailEnd type="none" w="med" len="med"/>
                    </a:lnT>
                    <a:lnB w="9525" cap="flat" cmpd="sng">
                      <a:solidFill>
                        <a:srgbClr val="9E9E9E">
                          <a:alpha val="0"/>
                        </a:srgbClr>
                      </a:solidFill>
                      <a:prstDash val="dot"/>
                      <a:round/>
                      <a:headEnd type="none" w="med" len="med"/>
                      <a:tailEnd type="none" w="med" len="med"/>
                    </a:lnB>
                  </a:tcPr>
                </a:tc>
                <a:tc>
                  <a:txBody>
                    <a:bodyPr/>
                    <a:lstStyle/>
                    <a:p>
                      <a:pPr lvl="0" algn="ctr">
                        <a:spcBef>
                          <a:spcPts val="0"/>
                        </a:spcBef>
                        <a:buNone/>
                      </a:pPr>
                      <a:r>
                        <a:rPr lang="en" sz="1100"/>
                        <a:t>Retrieve and Rank</a:t>
                      </a:r>
                    </a:p>
                  </a:txBody>
                  <a:tcPr marL="91425" marR="91425" marT="91425" marB="91425">
                    <a:lnL w="9525" cap="flat" cmpd="sng">
                      <a:solidFill>
                        <a:srgbClr val="9E9E9E">
                          <a:alpha val="0"/>
                        </a:srgbClr>
                      </a:solidFill>
                      <a:prstDash val="dot"/>
                      <a:round/>
                      <a:headEnd type="none" w="med" len="med"/>
                      <a:tailEnd type="none" w="med" len="med"/>
                    </a:lnL>
                    <a:lnR w="9525" cap="flat" cmpd="sng">
                      <a:solidFill>
                        <a:srgbClr val="9E9E9E">
                          <a:alpha val="0"/>
                        </a:srgbClr>
                      </a:solidFill>
                      <a:prstDash val="dot"/>
                      <a:round/>
                      <a:headEnd type="none" w="med" len="med"/>
                      <a:tailEnd type="none" w="med" len="med"/>
                    </a:lnR>
                    <a:lnT w="9525" cap="flat" cmpd="sng">
                      <a:solidFill>
                        <a:srgbClr val="9E9E9E">
                          <a:alpha val="0"/>
                        </a:srgbClr>
                      </a:solidFill>
                      <a:prstDash val="dot"/>
                      <a:round/>
                      <a:headEnd type="none" w="med" len="med"/>
                      <a:tailEnd type="none" w="med" len="med"/>
                    </a:lnT>
                    <a:lnB w="9525" cap="flat" cmpd="sng">
                      <a:solidFill>
                        <a:srgbClr val="9E9E9E">
                          <a:alpha val="0"/>
                        </a:srgbClr>
                      </a:solidFill>
                      <a:prstDash val="dot"/>
                      <a:round/>
                      <a:headEnd type="none" w="med" len="med"/>
                      <a:tailEnd type="none" w="med" len="med"/>
                    </a:lnB>
                  </a:tcPr>
                </a:tc>
                <a:tc>
                  <a:txBody>
                    <a:bodyPr/>
                    <a:lstStyle/>
                    <a:p>
                      <a:pPr lvl="0" algn="ctr">
                        <a:spcBef>
                          <a:spcPts val="0"/>
                        </a:spcBef>
                        <a:buNone/>
                      </a:pPr>
                      <a:r>
                        <a:rPr lang="en" sz="1100"/>
                        <a:t>Natural Language Understanding</a:t>
                      </a:r>
                    </a:p>
                  </a:txBody>
                  <a:tcPr marL="91425" marR="91425" marT="91425" marB="91425">
                    <a:lnL w="9525" cap="flat" cmpd="sng">
                      <a:solidFill>
                        <a:srgbClr val="9E9E9E">
                          <a:alpha val="0"/>
                        </a:srgbClr>
                      </a:solidFill>
                      <a:prstDash val="dot"/>
                      <a:round/>
                      <a:headEnd type="none" w="med" len="med"/>
                      <a:tailEnd type="none" w="med" len="med"/>
                    </a:lnL>
                    <a:lnR w="9525" cap="flat" cmpd="sng">
                      <a:solidFill>
                        <a:srgbClr val="9E9E9E">
                          <a:alpha val="0"/>
                        </a:srgbClr>
                      </a:solidFill>
                      <a:prstDash val="dot"/>
                      <a:round/>
                      <a:headEnd type="none" w="med" len="med"/>
                      <a:tailEnd type="none" w="med" len="med"/>
                    </a:lnR>
                    <a:lnT w="9525" cap="flat" cmpd="sng">
                      <a:solidFill>
                        <a:srgbClr val="9E9E9E">
                          <a:alpha val="0"/>
                        </a:srgbClr>
                      </a:solidFill>
                      <a:prstDash val="dot"/>
                      <a:round/>
                      <a:headEnd type="none" w="med" len="med"/>
                      <a:tailEnd type="none" w="med" len="med"/>
                    </a:lnT>
                    <a:lnB w="9525" cap="flat" cmpd="sng">
                      <a:solidFill>
                        <a:srgbClr val="9E9E9E">
                          <a:alpha val="0"/>
                        </a:srgbClr>
                      </a:solidFill>
                      <a:prstDash val="dot"/>
                      <a:round/>
                      <a:headEnd type="none" w="med" len="med"/>
                      <a:tailEnd type="none" w="med" len="med"/>
                    </a:lnB>
                  </a:tcPr>
                </a:tc>
                <a:tc>
                  <a:txBody>
                    <a:bodyPr/>
                    <a:lstStyle/>
                    <a:p>
                      <a:pPr lvl="0" algn="ctr">
                        <a:spcBef>
                          <a:spcPts val="0"/>
                        </a:spcBef>
                        <a:buNone/>
                      </a:pPr>
                      <a:endParaRPr sz="1100"/>
                    </a:p>
                  </a:txBody>
                  <a:tcPr marL="91425" marR="91425" marT="91425" marB="91425">
                    <a:lnL w="9525" cap="flat" cmpd="sng">
                      <a:solidFill>
                        <a:srgbClr val="9E9E9E">
                          <a:alpha val="0"/>
                        </a:srgbClr>
                      </a:solidFill>
                      <a:prstDash val="dot"/>
                      <a:round/>
                      <a:headEnd type="none" w="med" len="med"/>
                      <a:tailEnd type="none" w="med" len="med"/>
                    </a:lnL>
                    <a:lnR w="9525" cap="flat" cmpd="sng">
                      <a:solidFill>
                        <a:srgbClr val="9E9E9E">
                          <a:alpha val="0"/>
                        </a:srgbClr>
                      </a:solidFill>
                      <a:prstDash val="dot"/>
                      <a:round/>
                      <a:headEnd type="none" w="med" len="med"/>
                      <a:tailEnd type="none" w="med" len="med"/>
                    </a:lnR>
                    <a:lnT w="9525" cap="flat" cmpd="sng">
                      <a:solidFill>
                        <a:srgbClr val="9E9E9E">
                          <a:alpha val="0"/>
                        </a:srgbClr>
                      </a:solidFill>
                      <a:prstDash val="dot"/>
                      <a:round/>
                      <a:headEnd type="none" w="med" len="med"/>
                      <a:tailEnd type="none" w="med" len="med"/>
                    </a:lnT>
                    <a:lnB w="9525" cap="flat" cmpd="sng">
                      <a:solidFill>
                        <a:srgbClr val="9E9E9E">
                          <a:alpha val="0"/>
                        </a:srgbClr>
                      </a:solidFill>
                      <a:prstDash val="dot"/>
                      <a:round/>
                      <a:headEnd type="none" w="med" len="med"/>
                      <a:tailEnd type="none" w="med" len="med"/>
                    </a:lnB>
                  </a:tcPr>
                </a:tc>
                <a:tc>
                  <a:txBody>
                    <a:bodyPr/>
                    <a:lstStyle/>
                    <a:p>
                      <a:pPr lvl="0" algn="ctr">
                        <a:spcBef>
                          <a:spcPts val="0"/>
                        </a:spcBef>
                        <a:buNone/>
                      </a:pPr>
                      <a:endParaRPr sz="1100"/>
                    </a:p>
                  </a:txBody>
                  <a:tcPr marL="91425" marR="91425" marT="91425" marB="91425">
                    <a:lnL w="9525" cap="flat" cmpd="sng">
                      <a:solidFill>
                        <a:srgbClr val="9E9E9E">
                          <a:alpha val="0"/>
                        </a:srgbClr>
                      </a:solidFill>
                      <a:prstDash val="dot"/>
                      <a:round/>
                      <a:headEnd type="none" w="med" len="med"/>
                      <a:tailEnd type="none" w="med" len="med"/>
                    </a:lnL>
                    <a:lnR w="9525" cap="flat" cmpd="sng">
                      <a:solidFill>
                        <a:srgbClr val="9E9E9E">
                          <a:alpha val="0"/>
                        </a:srgbClr>
                      </a:solidFill>
                      <a:prstDash val="dot"/>
                      <a:round/>
                      <a:headEnd type="none" w="med" len="med"/>
                      <a:tailEnd type="none" w="med" len="med"/>
                    </a:lnR>
                    <a:lnT w="9525" cap="flat" cmpd="sng">
                      <a:solidFill>
                        <a:srgbClr val="9E9E9E">
                          <a:alpha val="0"/>
                        </a:srgbClr>
                      </a:solidFill>
                      <a:prstDash val="dot"/>
                      <a:round/>
                      <a:headEnd type="none" w="med" len="med"/>
                      <a:tailEnd type="none" w="med" len="med"/>
                    </a:lnT>
                    <a:lnB w="9525" cap="flat" cmpd="sng">
                      <a:solidFill>
                        <a:srgbClr val="9E9E9E">
                          <a:alpha val="0"/>
                        </a:srgbClr>
                      </a:solidFill>
                      <a:prstDash val="dot"/>
                      <a:round/>
                      <a:headEnd type="none" w="med" len="med"/>
                      <a:tailEnd type="none" w="med" len="med"/>
                    </a:lnB>
                  </a:tcPr>
                </a:tc>
              </a:tr>
              <a:tr h="474950">
                <a:tc>
                  <a:txBody>
                    <a:bodyPr/>
                    <a:lstStyle/>
                    <a:p>
                      <a:pPr lvl="0" algn="ctr">
                        <a:spcBef>
                          <a:spcPts val="0"/>
                        </a:spcBef>
                        <a:buNone/>
                      </a:pPr>
                      <a:r>
                        <a:rPr lang="en" sz="1100"/>
                        <a:t>Theory :</a:t>
                      </a:r>
                    </a:p>
                  </a:txBody>
                  <a:tcPr marL="91425" marR="91425" marT="91425" marB="91425">
                    <a:lnL w="9525" cap="flat" cmpd="sng">
                      <a:solidFill>
                        <a:srgbClr val="9E9E9E">
                          <a:alpha val="0"/>
                        </a:srgbClr>
                      </a:solidFill>
                      <a:prstDash val="dot"/>
                      <a:round/>
                      <a:headEnd type="none" w="med" len="med"/>
                      <a:tailEnd type="none" w="med" len="med"/>
                    </a:lnL>
                    <a:lnR w="9525" cap="flat" cmpd="sng">
                      <a:solidFill>
                        <a:srgbClr val="9E9E9E">
                          <a:alpha val="0"/>
                        </a:srgbClr>
                      </a:solidFill>
                      <a:prstDash val="dot"/>
                      <a:round/>
                      <a:headEnd type="none" w="med" len="med"/>
                      <a:tailEnd type="none" w="med" len="med"/>
                    </a:lnR>
                    <a:lnT w="9525" cap="flat" cmpd="sng">
                      <a:solidFill>
                        <a:srgbClr val="9E9E9E">
                          <a:alpha val="0"/>
                        </a:srgbClr>
                      </a:solidFill>
                      <a:prstDash val="dot"/>
                      <a:round/>
                      <a:headEnd type="none" w="med" len="med"/>
                      <a:tailEnd type="none" w="med" len="med"/>
                    </a:lnT>
                    <a:lnB w="9525" cap="flat" cmpd="sng">
                      <a:solidFill>
                        <a:srgbClr val="9E9E9E">
                          <a:alpha val="0"/>
                        </a:srgbClr>
                      </a:solidFill>
                      <a:prstDash val="dot"/>
                      <a:round/>
                      <a:headEnd type="none" w="med" len="med"/>
                      <a:tailEnd type="none" w="med" len="med"/>
                    </a:lnB>
                  </a:tcPr>
                </a:tc>
                <a:tc>
                  <a:txBody>
                    <a:bodyPr/>
                    <a:lstStyle/>
                    <a:p>
                      <a:pPr lvl="0" algn="ctr">
                        <a:spcBef>
                          <a:spcPts val="0"/>
                        </a:spcBef>
                        <a:buNone/>
                      </a:pPr>
                      <a:r>
                        <a:rPr lang="en" sz="1100"/>
                        <a:t>Random Frost</a:t>
                      </a:r>
                    </a:p>
                  </a:txBody>
                  <a:tcPr marL="91425" marR="91425" marT="91425" marB="91425">
                    <a:lnL w="9525" cap="flat" cmpd="sng">
                      <a:solidFill>
                        <a:srgbClr val="9E9E9E">
                          <a:alpha val="0"/>
                        </a:srgbClr>
                      </a:solidFill>
                      <a:prstDash val="dot"/>
                      <a:round/>
                      <a:headEnd type="none" w="med" len="med"/>
                      <a:tailEnd type="none" w="med" len="med"/>
                    </a:lnL>
                    <a:lnR w="9525" cap="flat" cmpd="sng">
                      <a:solidFill>
                        <a:srgbClr val="9E9E9E">
                          <a:alpha val="0"/>
                        </a:srgbClr>
                      </a:solidFill>
                      <a:prstDash val="dot"/>
                      <a:round/>
                      <a:headEnd type="none" w="med" len="med"/>
                      <a:tailEnd type="none" w="med" len="med"/>
                    </a:lnR>
                    <a:lnT w="9525" cap="flat" cmpd="sng">
                      <a:solidFill>
                        <a:srgbClr val="9E9E9E">
                          <a:alpha val="0"/>
                        </a:srgbClr>
                      </a:solidFill>
                      <a:prstDash val="dot"/>
                      <a:round/>
                      <a:headEnd type="none" w="med" len="med"/>
                      <a:tailEnd type="none" w="med" len="med"/>
                    </a:lnT>
                    <a:lnB w="9525" cap="flat" cmpd="sng">
                      <a:solidFill>
                        <a:srgbClr val="9E9E9E">
                          <a:alpha val="0"/>
                        </a:srgbClr>
                      </a:solidFill>
                      <a:prstDash val="dot"/>
                      <a:round/>
                      <a:headEnd type="none" w="med" len="med"/>
                      <a:tailEnd type="none" w="med" len="med"/>
                    </a:lnB>
                  </a:tcPr>
                </a:tc>
                <a:tc>
                  <a:txBody>
                    <a:bodyPr/>
                    <a:lstStyle/>
                    <a:p>
                      <a:pPr lvl="0" algn="ctr">
                        <a:spcBef>
                          <a:spcPts val="0"/>
                        </a:spcBef>
                        <a:buNone/>
                      </a:pPr>
                      <a:r>
                        <a:rPr lang="en" sz="1100"/>
                        <a:t>Decision Tree</a:t>
                      </a:r>
                    </a:p>
                  </a:txBody>
                  <a:tcPr marL="91425" marR="91425" marT="91425" marB="91425">
                    <a:lnL w="9525" cap="flat" cmpd="sng">
                      <a:solidFill>
                        <a:srgbClr val="9E9E9E">
                          <a:alpha val="0"/>
                        </a:srgbClr>
                      </a:solidFill>
                      <a:prstDash val="dot"/>
                      <a:round/>
                      <a:headEnd type="none" w="med" len="med"/>
                      <a:tailEnd type="none" w="med" len="med"/>
                    </a:lnL>
                    <a:lnR w="9525" cap="flat" cmpd="sng">
                      <a:solidFill>
                        <a:srgbClr val="9E9E9E">
                          <a:alpha val="0"/>
                        </a:srgbClr>
                      </a:solidFill>
                      <a:prstDash val="dot"/>
                      <a:round/>
                      <a:headEnd type="none" w="med" len="med"/>
                      <a:tailEnd type="none" w="med" len="med"/>
                    </a:lnR>
                    <a:lnT w="9525" cap="flat" cmpd="sng">
                      <a:solidFill>
                        <a:srgbClr val="9E9E9E">
                          <a:alpha val="0"/>
                        </a:srgbClr>
                      </a:solidFill>
                      <a:prstDash val="dot"/>
                      <a:round/>
                      <a:headEnd type="none" w="med" len="med"/>
                      <a:tailEnd type="none" w="med" len="med"/>
                    </a:lnT>
                    <a:lnB w="9525" cap="flat" cmpd="sng">
                      <a:solidFill>
                        <a:srgbClr val="9E9E9E">
                          <a:alpha val="0"/>
                        </a:srgbClr>
                      </a:solidFill>
                      <a:prstDash val="dot"/>
                      <a:round/>
                      <a:headEnd type="none" w="med" len="med"/>
                      <a:tailEnd type="none" w="med" len="med"/>
                    </a:lnB>
                  </a:tcPr>
                </a:tc>
                <a:tc>
                  <a:txBody>
                    <a:bodyPr/>
                    <a:lstStyle/>
                    <a:p>
                      <a:pPr lvl="0" algn="ctr">
                        <a:spcBef>
                          <a:spcPts val="0"/>
                        </a:spcBef>
                        <a:buNone/>
                      </a:pPr>
                      <a:r>
                        <a:rPr lang="en" sz="1100"/>
                        <a:t>Boost Tree</a:t>
                      </a:r>
                    </a:p>
                  </a:txBody>
                  <a:tcPr marL="91425" marR="91425" marT="91425" marB="91425">
                    <a:lnL w="9525" cap="flat" cmpd="sng">
                      <a:solidFill>
                        <a:srgbClr val="9E9E9E">
                          <a:alpha val="0"/>
                        </a:srgbClr>
                      </a:solidFill>
                      <a:prstDash val="dot"/>
                      <a:round/>
                      <a:headEnd type="none" w="med" len="med"/>
                      <a:tailEnd type="none" w="med" len="med"/>
                    </a:lnL>
                    <a:lnR w="9525" cap="flat" cmpd="sng">
                      <a:solidFill>
                        <a:srgbClr val="9E9E9E">
                          <a:alpha val="0"/>
                        </a:srgbClr>
                      </a:solidFill>
                      <a:prstDash val="dot"/>
                      <a:round/>
                      <a:headEnd type="none" w="med" len="med"/>
                      <a:tailEnd type="none" w="med" len="med"/>
                    </a:lnR>
                    <a:lnT w="9525" cap="flat" cmpd="sng">
                      <a:solidFill>
                        <a:srgbClr val="9E9E9E">
                          <a:alpha val="0"/>
                        </a:srgbClr>
                      </a:solidFill>
                      <a:prstDash val="dot"/>
                      <a:round/>
                      <a:headEnd type="none" w="med" len="med"/>
                      <a:tailEnd type="none" w="med" len="med"/>
                    </a:lnT>
                    <a:lnB w="9525" cap="flat" cmpd="sng">
                      <a:solidFill>
                        <a:srgbClr val="9E9E9E">
                          <a:alpha val="0"/>
                        </a:srgbClr>
                      </a:solidFill>
                      <a:prstDash val="dot"/>
                      <a:round/>
                      <a:headEnd type="none" w="med" len="med"/>
                      <a:tailEnd type="none" w="med" len="med"/>
                    </a:lnB>
                  </a:tcPr>
                </a:tc>
                <a:tc>
                  <a:txBody>
                    <a:bodyPr/>
                    <a:lstStyle/>
                    <a:p>
                      <a:pPr lvl="0" algn="ctr">
                        <a:spcBef>
                          <a:spcPts val="0"/>
                        </a:spcBef>
                        <a:buNone/>
                      </a:pPr>
                      <a:endParaRPr sz="1100"/>
                    </a:p>
                  </a:txBody>
                  <a:tcPr marL="91425" marR="91425" marT="91425" marB="91425">
                    <a:lnL w="9525" cap="flat" cmpd="sng">
                      <a:solidFill>
                        <a:srgbClr val="9E9E9E">
                          <a:alpha val="0"/>
                        </a:srgbClr>
                      </a:solidFill>
                      <a:prstDash val="dot"/>
                      <a:round/>
                      <a:headEnd type="none" w="med" len="med"/>
                      <a:tailEnd type="none" w="med" len="med"/>
                    </a:lnL>
                    <a:lnR w="9525" cap="flat" cmpd="sng">
                      <a:solidFill>
                        <a:srgbClr val="9E9E9E">
                          <a:alpha val="0"/>
                        </a:srgbClr>
                      </a:solidFill>
                      <a:prstDash val="dot"/>
                      <a:round/>
                      <a:headEnd type="none" w="med" len="med"/>
                      <a:tailEnd type="none" w="med" len="med"/>
                    </a:lnR>
                    <a:lnT w="9525" cap="flat" cmpd="sng">
                      <a:solidFill>
                        <a:srgbClr val="9E9E9E">
                          <a:alpha val="0"/>
                        </a:srgbClr>
                      </a:solidFill>
                      <a:prstDash val="dot"/>
                      <a:round/>
                      <a:headEnd type="none" w="med" len="med"/>
                      <a:tailEnd type="none" w="med" len="med"/>
                    </a:lnT>
                    <a:lnB w="9525" cap="flat" cmpd="sng">
                      <a:solidFill>
                        <a:srgbClr val="9E9E9E">
                          <a:alpha val="0"/>
                        </a:srgbClr>
                      </a:solidFill>
                      <a:prstDash val="dot"/>
                      <a:round/>
                      <a:headEnd type="none" w="med" len="med"/>
                      <a:tailEnd type="none" w="med" len="med"/>
                    </a:lnB>
                  </a:tcPr>
                </a:tc>
              </a:tr>
            </a:tbl>
          </a:graphicData>
        </a:graphic>
      </p:graphicFrame>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pic>
        <p:nvPicPr>
          <p:cNvPr id="277" name="Shape 277"/>
          <p:cNvPicPr preferRelativeResize="0"/>
          <p:nvPr/>
        </p:nvPicPr>
        <p:blipFill>
          <a:blip r:embed="rId3">
            <a:alphaModFix/>
          </a:blip>
          <a:stretch>
            <a:fillRect/>
          </a:stretch>
        </p:blipFill>
        <p:spPr>
          <a:xfrm>
            <a:off x="479186" y="761325"/>
            <a:ext cx="3864912" cy="2820112"/>
          </a:xfrm>
          <a:prstGeom prst="rect">
            <a:avLst/>
          </a:prstGeom>
          <a:noFill/>
          <a:ln>
            <a:noFill/>
          </a:ln>
        </p:spPr>
      </p:pic>
      <p:pic>
        <p:nvPicPr>
          <p:cNvPr id="278" name="Shape 278"/>
          <p:cNvPicPr preferRelativeResize="0"/>
          <p:nvPr/>
        </p:nvPicPr>
        <p:blipFill>
          <a:blip r:embed="rId4">
            <a:alphaModFix/>
          </a:blip>
          <a:stretch>
            <a:fillRect/>
          </a:stretch>
        </p:blipFill>
        <p:spPr>
          <a:xfrm>
            <a:off x="7047275" y="118550"/>
            <a:ext cx="2005175" cy="2005175"/>
          </a:xfrm>
          <a:prstGeom prst="rect">
            <a:avLst/>
          </a:prstGeom>
          <a:noFill/>
          <a:ln>
            <a:noFill/>
          </a:ln>
        </p:spPr>
      </p:pic>
      <p:pic>
        <p:nvPicPr>
          <p:cNvPr id="279" name="Shape 279"/>
          <p:cNvPicPr preferRelativeResize="0"/>
          <p:nvPr/>
        </p:nvPicPr>
        <p:blipFill rotWithShape="1">
          <a:blip r:embed="rId5">
            <a:alphaModFix/>
          </a:blip>
          <a:srcRect b="-9481"/>
          <a:stretch/>
        </p:blipFill>
        <p:spPr>
          <a:xfrm>
            <a:off x="6166474" y="2205975"/>
            <a:ext cx="3021075" cy="2937525"/>
          </a:xfrm>
          <a:prstGeom prst="rect">
            <a:avLst/>
          </a:prstGeom>
          <a:noFill/>
          <a:ln>
            <a:noFill/>
          </a:ln>
        </p:spPr>
      </p:pic>
      <p:pic>
        <p:nvPicPr>
          <p:cNvPr id="280" name="Shape 280"/>
          <p:cNvPicPr preferRelativeResize="0"/>
          <p:nvPr/>
        </p:nvPicPr>
        <p:blipFill rotWithShape="1">
          <a:blip r:embed="rId6">
            <a:alphaModFix/>
          </a:blip>
          <a:srcRect t="16667" b="11826"/>
          <a:stretch/>
        </p:blipFill>
        <p:spPr>
          <a:xfrm>
            <a:off x="2958675" y="3999500"/>
            <a:ext cx="2379797" cy="850875"/>
          </a:xfrm>
          <a:prstGeom prst="rect">
            <a:avLst/>
          </a:prstGeom>
          <a:noFill/>
          <a:ln>
            <a:noFill/>
          </a:ln>
        </p:spPr>
      </p:pic>
      <p:pic>
        <p:nvPicPr>
          <p:cNvPr id="281" name="Shape 281"/>
          <p:cNvPicPr preferRelativeResize="0"/>
          <p:nvPr/>
        </p:nvPicPr>
        <p:blipFill>
          <a:blip r:embed="rId7">
            <a:alphaModFix/>
          </a:blip>
          <a:stretch>
            <a:fillRect/>
          </a:stretch>
        </p:blipFill>
        <p:spPr>
          <a:xfrm>
            <a:off x="5029500" y="359050"/>
            <a:ext cx="1691475" cy="1691475"/>
          </a:xfrm>
          <a:prstGeom prst="rect">
            <a:avLst/>
          </a:prstGeom>
          <a:noFill/>
          <a:ln>
            <a:noFill/>
          </a:ln>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pic>
        <p:nvPicPr>
          <p:cNvPr id="286" name="Shape 286"/>
          <p:cNvPicPr preferRelativeResize="0"/>
          <p:nvPr/>
        </p:nvPicPr>
        <p:blipFill>
          <a:blip r:embed="rId3">
            <a:alphaModFix/>
          </a:blip>
          <a:stretch>
            <a:fillRect/>
          </a:stretch>
        </p:blipFill>
        <p:spPr>
          <a:xfrm>
            <a:off x="-38249" y="201049"/>
            <a:ext cx="3812025" cy="2630299"/>
          </a:xfrm>
          <a:prstGeom prst="rect">
            <a:avLst/>
          </a:prstGeom>
          <a:noFill/>
          <a:ln>
            <a:noFill/>
          </a:ln>
        </p:spPr>
      </p:pic>
      <p:pic>
        <p:nvPicPr>
          <p:cNvPr id="287" name="Shape 287"/>
          <p:cNvPicPr preferRelativeResize="0"/>
          <p:nvPr/>
        </p:nvPicPr>
        <p:blipFill rotWithShape="1">
          <a:blip r:embed="rId4">
            <a:alphaModFix/>
          </a:blip>
          <a:srcRect l="12345" r="16332"/>
          <a:stretch/>
        </p:blipFill>
        <p:spPr>
          <a:xfrm>
            <a:off x="3521495" y="1157899"/>
            <a:ext cx="2413054" cy="2471725"/>
          </a:xfrm>
          <a:prstGeom prst="rect">
            <a:avLst/>
          </a:prstGeom>
          <a:noFill/>
          <a:ln>
            <a:noFill/>
          </a:ln>
        </p:spPr>
      </p:pic>
      <p:pic>
        <p:nvPicPr>
          <p:cNvPr id="288" name="Shape 288"/>
          <p:cNvPicPr preferRelativeResize="0"/>
          <p:nvPr/>
        </p:nvPicPr>
        <p:blipFill>
          <a:blip r:embed="rId5">
            <a:alphaModFix/>
          </a:blip>
          <a:stretch>
            <a:fillRect/>
          </a:stretch>
        </p:blipFill>
        <p:spPr>
          <a:xfrm>
            <a:off x="152975" y="3185586"/>
            <a:ext cx="1287550" cy="1071224"/>
          </a:xfrm>
          <a:prstGeom prst="rect">
            <a:avLst/>
          </a:prstGeom>
          <a:noFill/>
          <a:ln>
            <a:noFill/>
          </a:ln>
        </p:spPr>
      </p:pic>
      <p:pic>
        <p:nvPicPr>
          <p:cNvPr id="289" name="Shape 289"/>
          <p:cNvPicPr preferRelativeResize="0"/>
          <p:nvPr/>
        </p:nvPicPr>
        <p:blipFill rotWithShape="1">
          <a:blip r:embed="rId6">
            <a:alphaModFix/>
          </a:blip>
          <a:srcRect t="3437" r="49710"/>
          <a:stretch/>
        </p:blipFill>
        <p:spPr>
          <a:xfrm flipH="1">
            <a:off x="5373899" y="2451300"/>
            <a:ext cx="3751276" cy="2539799"/>
          </a:xfrm>
          <a:prstGeom prst="rect">
            <a:avLst/>
          </a:prstGeom>
          <a:noFill/>
          <a:ln>
            <a:noFill/>
          </a:ln>
        </p:spPr>
      </p:pic>
      <p:pic>
        <p:nvPicPr>
          <p:cNvPr id="290" name="Shape 290"/>
          <p:cNvPicPr preferRelativeResize="0"/>
          <p:nvPr/>
        </p:nvPicPr>
        <p:blipFill>
          <a:blip r:embed="rId7">
            <a:alphaModFix/>
          </a:blip>
          <a:stretch>
            <a:fillRect/>
          </a:stretch>
        </p:blipFill>
        <p:spPr>
          <a:xfrm>
            <a:off x="5925300" y="76199"/>
            <a:ext cx="3142500" cy="1762949"/>
          </a:xfrm>
          <a:prstGeom prst="rect">
            <a:avLst/>
          </a:prstGeom>
          <a:noFill/>
          <a:ln>
            <a:noFill/>
          </a:ln>
        </p:spPr>
      </p:pic>
      <p:pic>
        <p:nvPicPr>
          <p:cNvPr id="291" name="Shape 291"/>
          <p:cNvPicPr preferRelativeResize="0"/>
          <p:nvPr/>
        </p:nvPicPr>
        <p:blipFill>
          <a:blip r:embed="rId8">
            <a:alphaModFix/>
          </a:blip>
          <a:stretch>
            <a:fillRect/>
          </a:stretch>
        </p:blipFill>
        <p:spPr>
          <a:xfrm>
            <a:off x="1604550" y="3610809"/>
            <a:ext cx="3142500" cy="1312240"/>
          </a:xfrm>
          <a:prstGeom prst="rect">
            <a:avLst/>
          </a:prstGeom>
          <a:noFill/>
          <a:ln>
            <a:noFill/>
          </a:ln>
        </p:spPr>
      </p:pic>
      <p:pic>
        <p:nvPicPr>
          <p:cNvPr id="292" name="Shape 292"/>
          <p:cNvPicPr preferRelativeResize="0"/>
          <p:nvPr/>
        </p:nvPicPr>
        <p:blipFill>
          <a:blip r:embed="rId9">
            <a:alphaModFix/>
          </a:blip>
          <a:stretch>
            <a:fillRect/>
          </a:stretch>
        </p:blipFill>
        <p:spPr>
          <a:xfrm>
            <a:off x="3294500" y="596012"/>
            <a:ext cx="2867025" cy="2907574"/>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1000"/>
                                        <p:tgtEl>
                                          <p:spTgt spid="287"/>
                                        </p:tgtEl>
                                      </p:cBhvr>
                                    </p:animEffect>
                                    <p:set>
                                      <p:cBhvr>
                                        <p:cTn id="7" dur="1" fill="hold">
                                          <p:stCondLst>
                                            <p:cond delay="1000"/>
                                          </p:stCondLst>
                                        </p:cTn>
                                        <p:tgtEl>
                                          <p:spTgt spid="287"/>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92"/>
                                        </p:tgtEl>
                                        <p:attrNameLst>
                                          <p:attrName>style.visibility</p:attrName>
                                        </p:attrNameLst>
                                      </p:cBhvr>
                                      <p:to>
                                        <p:strVal val="visible"/>
                                      </p:to>
                                    </p:set>
                                    <p:animEffect transition="in" filter="fade">
                                      <p:cBhvr>
                                        <p:cTn id="12" dur="500"/>
                                        <p:tgtEl>
                                          <p:spTgt spid="2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Shape 297"/>
          <p:cNvSpPr/>
          <p:nvPr/>
        </p:nvSpPr>
        <p:spPr>
          <a:xfrm>
            <a:off x="0" y="0"/>
            <a:ext cx="9144000" cy="5143500"/>
          </a:xfrm>
          <a:prstGeom prst="rect">
            <a:avLst/>
          </a:prstGeom>
          <a:noFill/>
          <a:ln w="76200" cap="flat" cmpd="sng">
            <a:solidFill>
              <a:schemeClr val="dk1"/>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98" name="Shape 298"/>
          <p:cNvSpPr/>
          <p:nvPr/>
        </p:nvSpPr>
        <p:spPr>
          <a:xfrm>
            <a:off x="0" y="0"/>
            <a:ext cx="9144000" cy="5143500"/>
          </a:xfrm>
          <a:prstGeom prst="rect">
            <a:avLst/>
          </a:prstGeom>
          <a:noFill/>
          <a:ln w="28575" cap="flat" cmpd="sng">
            <a:solidFill>
              <a:schemeClr val="accent6"/>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pic>
        <p:nvPicPr>
          <p:cNvPr id="299" name="Shape 299" descr="IBM_Watson_avatar_pos.png"/>
          <p:cNvPicPr preferRelativeResize="0"/>
          <p:nvPr/>
        </p:nvPicPr>
        <p:blipFill>
          <a:blip r:embed="rId3">
            <a:alphaModFix amt="49000"/>
          </a:blip>
          <a:stretch>
            <a:fillRect/>
          </a:stretch>
        </p:blipFill>
        <p:spPr>
          <a:xfrm>
            <a:off x="3070796" y="710275"/>
            <a:ext cx="3002401" cy="2960949"/>
          </a:xfrm>
          <a:prstGeom prst="rect">
            <a:avLst/>
          </a:prstGeom>
          <a:noFill/>
          <a:ln>
            <a:noFill/>
          </a:ln>
        </p:spPr>
      </p:pic>
      <p:sp>
        <p:nvSpPr>
          <p:cNvPr id="300" name="Shape 300"/>
          <p:cNvSpPr txBox="1"/>
          <p:nvPr/>
        </p:nvSpPr>
        <p:spPr>
          <a:xfrm>
            <a:off x="1057800" y="3671225"/>
            <a:ext cx="7028400" cy="1038300"/>
          </a:xfrm>
          <a:prstGeom prst="rect">
            <a:avLst/>
          </a:prstGeom>
          <a:noFill/>
          <a:ln>
            <a:noFill/>
          </a:ln>
        </p:spPr>
        <p:txBody>
          <a:bodyPr lIns="91425" tIns="91425" rIns="91425" bIns="91425" anchor="ctr" anchorCtr="0">
            <a:noAutofit/>
          </a:bodyPr>
          <a:lstStyle/>
          <a:p>
            <a:pPr lvl="0" algn="ctr" rtl="0">
              <a:spcBef>
                <a:spcPts val="0"/>
              </a:spcBef>
              <a:buNone/>
            </a:pPr>
            <a:r>
              <a:rPr lang="en" sz="4800" b="1"/>
              <a:t>QUESTIONS?</a:t>
            </a:r>
          </a:p>
        </p:txBody>
      </p:sp>
      <p:pic>
        <p:nvPicPr>
          <p:cNvPr id="301" name="Shape 301" descr="IAP_logo_wh.png"/>
          <p:cNvPicPr preferRelativeResize="0"/>
          <p:nvPr/>
        </p:nvPicPr>
        <p:blipFill>
          <a:blip r:embed="rId4">
            <a:alphaModFix amt="58000"/>
          </a:blip>
          <a:stretch>
            <a:fillRect/>
          </a:stretch>
        </p:blipFill>
        <p:spPr>
          <a:xfrm>
            <a:off x="3752675" y="1790224"/>
            <a:ext cx="1638649" cy="1638649"/>
          </a:xfrm>
          <a:prstGeom prst="rect">
            <a:avLst/>
          </a:prstGeom>
          <a:noFill/>
          <a:ln>
            <a:noFill/>
          </a:ln>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Shape 105"/>
          <p:cNvSpPr txBox="1">
            <a:spLocks noGrp="1"/>
          </p:cNvSpPr>
          <p:nvPr>
            <p:ph type="title"/>
          </p:nvPr>
        </p:nvSpPr>
        <p:spPr>
          <a:xfrm>
            <a:off x="265500" y="1151100"/>
            <a:ext cx="4045200" cy="1564500"/>
          </a:xfrm>
          <a:prstGeom prst="rect">
            <a:avLst/>
          </a:prstGeom>
        </p:spPr>
        <p:txBody>
          <a:bodyPr lIns="91425" tIns="91425" rIns="91425" bIns="91425" anchor="b" anchorCtr="0">
            <a:noAutofit/>
          </a:bodyPr>
          <a:lstStyle/>
          <a:p>
            <a:pPr lvl="0">
              <a:spcBef>
                <a:spcPts val="0"/>
              </a:spcBef>
              <a:buNone/>
            </a:pPr>
            <a:r>
              <a:rPr lang="en"/>
              <a:t>Algorithms</a:t>
            </a:r>
          </a:p>
        </p:txBody>
      </p:sp>
      <p:sp>
        <p:nvSpPr>
          <p:cNvPr id="106" name="Shape 106"/>
          <p:cNvSpPr txBox="1">
            <a:spLocks noGrp="1"/>
          </p:cNvSpPr>
          <p:nvPr>
            <p:ph type="body" idx="2"/>
          </p:nvPr>
        </p:nvSpPr>
        <p:spPr>
          <a:xfrm>
            <a:off x="4939500" y="724200"/>
            <a:ext cx="3837000" cy="3695100"/>
          </a:xfrm>
          <a:prstGeom prst="rect">
            <a:avLst/>
          </a:prstGeom>
        </p:spPr>
        <p:txBody>
          <a:bodyPr lIns="91425" tIns="91425" rIns="91425" bIns="91425" anchor="ctr" anchorCtr="0">
            <a:noAutofit/>
          </a:bodyPr>
          <a:lstStyle/>
          <a:p>
            <a:pPr lvl="0">
              <a:spcBef>
                <a:spcPts val="0"/>
              </a:spcBef>
              <a:buNone/>
            </a:pPr>
            <a:endParaRPr/>
          </a:p>
        </p:txBody>
      </p:sp>
      <p:sp>
        <p:nvSpPr>
          <p:cNvPr id="107" name="Shape 107"/>
          <p:cNvSpPr txBox="1">
            <a:spLocks noGrp="1"/>
          </p:cNvSpPr>
          <p:nvPr>
            <p:ph type="subTitle" idx="1"/>
          </p:nvPr>
        </p:nvSpPr>
        <p:spPr>
          <a:xfrm>
            <a:off x="265500" y="2769001"/>
            <a:ext cx="4045200" cy="12693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Shape 112"/>
          <p:cNvSpPr txBox="1">
            <a:spLocks noGrp="1"/>
          </p:cNvSpPr>
          <p:nvPr>
            <p:ph type="title"/>
          </p:nvPr>
        </p:nvSpPr>
        <p:spPr>
          <a:xfrm>
            <a:off x="311700" y="410000"/>
            <a:ext cx="8520600" cy="607800"/>
          </a:xfrm>
          <a:prstGeom prst="rect">
            <a:avLst/>
          </a:prstGeom>
        </p:spPr>
        <p:txBody>
          <a:bodyPr lIns="91425" tIns="91425" rIns="91425" bIns="91425" anchor="t" anchorCtr="0">
            <a:noAutofit/>
          </a:bodyPr>
          <a:lstStyle/>
          <a:p>
            <a:pPr lvl="0">
              <a:spcBef>
                <a:spcPts val="0"/>
              </a:spcBef>
              <a:buNone/>
            </a:pPr>
            <a:r>
              <a:rPr lang="en"/>
              <a:t>Key Algorithms - Preprocessing Input</a:t>
            </a:r>
          </a:p>
        </p:txBody>
      </p:sp>
      <p:pic>
        <p:nvPicPr>
          <p:cNvPr id="113" name="Shape 113"/>
          <p:cNvPicPr preferRelativeResize="0"/>
          <p:nvPr/>
        </p:nvPicPr>
        <p:blipFill>
          <a:blip r:embed="rId3">
            <a:alphaModFix/>
          </a:blip>
          <a:stretch>
            <a:fillRect/>
          </a:stretch>
        </p:blipFill>
        <p:spPr>
          <a:xfrm>
            <a:off x="88950" y="1064350"/>
            <a:ext cx="4757124" cy="1635650"/>
          </a:xfrm>
          <a:prstGeom prst="rect">
            <a:avLst/>
          </a:prstGeom>
          <a:noFill/>
          <a:ln>
            <a:noFill/>
          </a:ln>
        </p:spPr>
      </p:pic>
      <p:pic>
        <p:nvPicPr>
          <p:cNvPr id="114" name="Shape 114"/>
          <p:cNvPicPr preferRelativeResize="0"/>
          <p:nvPr/>
        </p:nvPicPr>
        <p:blipFill>
          <a:blip r:embed="rId4">
            <a:alphaModFix/>
          </a:blip>
          <a:stretch>
            <a:fillRect/>
          </a:stretch>
        </p:blipFill>
        <p:spPr>
          <a:xfrm>
            <a:off x="4906824" y="1064350"/>
            <a:ext cx="4217174" cy="517149"/>
          </a:xfrm>
          <a:prstGeom prst="rect">
            <a:avLst/>
          </a:prstGeom>
          <a:noFill/>
          <a:ln>
            <a:noFill/>
          </a:ln>
        </p:spPr>
      </p:pic>
      <p:pic>
        <p:nvPicPr>
          <p:cNvPr id="115" name="Shape 115"/>
          <p:cNvPicPr preferRelativeResize="0"/>
          <p:nvPr/>
        </p:nvPicPr>
        <p:blipFill>
          <a:blip r:embed="rId5">
            <a:alphaModFix/>
          </a:blip>
          <a:stretch>
            <a:fillRect/>
          </a:stretch>
        </p:blipFill>
        <p:spPr>
          <a:xfrm>
            <a:off x="4906826" y="1667634"/>
            <a:ext cx="4217174" cy="1295239"/>
          </a:xfrm>
          <a:prstGeom prst="rect">
            <a:avLst/>
          </a:prstGeom>
          <a:noFill/>
          <a:ln>
            <a:noFill/>
          </a:ln>
        </p:spPr>
      </p:pic>
      <p:pic>
        <p:nvPicPr>
          <p:cNvPr id="116" name="Shape 116"/>
          <p:cNvPicPr preferRelativeResize="0"/>
          <p:nvPr/>
        </p:nvPicPr>
        <p:blipFill>
          <a:blip r:embed="rId6">
            <a:alphaModFix/>
          </a:blip>
          <a:stretch>
            <a:fillRect/>
          </a:stretch>
        </p:blipFill>
        <p:spPr>
          <a:xfrm>
            <a:off x="4906825" y="3077852"/>
            <a:ext cx="4217174" cy="1648773"/>
          </a:xfrm>
          <a:prstGeom prst="rect">
            <a:avLst/>
          </a:prstGeom>
          <a:noFill/>
          <a:ln>
            <a:noFill/>
          </a:ln>
        </p:spPr>
      </p:pic>
      <p:cxnSp>
        <p:nvCxnSpPr>
          <p:cNvPr id="117" name="Shape 117"/>
          <p:cNvCxnSpPr/>
          <p:nvPr/>
        </p:nvCxnSpPr>
        <p:spPr>
          <a:xfrm flipH="1">
            <a:off x="3320850" y="1174500"/>
            <a:ext cx="1640400" cy="94500"/>
          </a:xfrm>
          <a:prstGeom prst="straightConnector1">
            <a:avLst/>
          </a:prstGeom>
          <a:noFill/>
          <a:ln w="9525" cap="flat" cmpd="sng">
            <a:solidFill>
              <a:srgbClr val="EA9999"/>
            </a:solidFill>
            <a:prstDash val="solid"/>
            <a:round/>
            <a:headEnd type="none" w="lg" len="lg"/>
            <a:tailEnd type="triangle" w="lg" len="lg"/>
          </a:ln>
        </p:spPr>
      </p:cxnSp>
      <p:cxnSp>
        <p:nvCxnSpPr>
          <p:cNvPr id="118" name="Shape 118"/>
          <p:cNvCxnSpPr/>
          <p:nvPr/>
        </p:nvCxnSpPr>
        <p:spPr>
          <a:xfrm flipH="1">
            <a:off x="1883250" y="1748250"/>
            <a:ext cx="3064500" cy="317400"/>
          </a:xfrm>
          <a:prstGeom prst="straightConnector1">
            <a:avLst/>
          </a:prstGeom>
          <a:noFill/>
          <a:ln w="9525" cap="flat" cmpd="sng">
            <a:solidFill>
              <a:srgbClr val="EA9999"/>
            </a:solidFill>
            <a:prstDash val="solid"/>
            <a:round/>
            <a:headEnd type="none" w="lg" len="lg"/>
            <a:tailEnd type="triangle" w="lg" len="lg"/>
          </a:ln>
        </p:spPr>
      </p:cxnSp>
      <p:cxnSp>
        <p:nvCxnSpPr>
          <p:cNvPr id="119" name="Shape 119"/>
          <p:cNvCxnSpPr/>
          <p:nvPr/>
        </p:nvCxnSpPr>
        <p:spPr>
          <a:xfrm rot="10800000">
            <a:off x="2868750" y="2585250"/>
            <a:ext cx="2065500" cy="553500"/>
          </a:xfrm>
          <a:prstGeom prst="straightConnector1">
            <a:avLst/>
          </a:prstGeom>
          <a:noFill/>
          <a:ln w="9525" cap="flat" cmpd="sng">
            <a:solidFill>
              <a:srgbClr val="EA9999"/>
            </a:solidFill>
            <a:prstDash val="solid"/>
            <a:round/>
            <a:headEnd type="none" w="lg" len="lg"/>
            <a:tailEnd type="triangle" w="lg" len="lg"/>
          </a:ln>
        </p:spPr>
      </p:cxn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Shape 124"/>
          <p:cNvSpPr txBox="1">
            <a:spLocks noGrp="1"/>
          </p:cNvSpPr>
          <p:nvPr>
            <p:ph type="title"/>
          </p:nvPr>
        </p:nvSpPr>
        <p:spPr>
          <a:xfrm>
            <a:off x="311700" y="410000"/>
            <a:ext cx="8520600" cy="607800"/>
          </a:xfrm>
          <a:prstGeom prst="rect">
            <a:avLst/>
          </a:prstGeom>
        </p:spPr>
        <p:txBody>
          <a:bodyPr lIns="91425" tIns="91425" rIns="91425" bIns="91425" anchor="t" anchorCtr="0">
            <a:noAutofit/>
          </a:bodyPr>
          <a:lstStyle/>
          <a:p>
            <a:pPr lvl="0">
              <a:spcBef>
                <a:spcPts val="0"/>
              </a:spcBef>
              <a:buNone/>
            </a:pPr>
            <a:r>
              <a:rPr lang="en"/>
              <a:t>Key Algorithms - Ask AI</a:t>
            </a:r>
          </a:p>
          <a:p>
            <a:pPr lvl="0">
              <a:spcBef>
                <a:spcPts val="0"/>
              </a:spcBef>
              <a:buNone/>
            </a:pPr>
            <a:endParaRPr/>
          </a:p>
        </p:txBody>
      </p:sp>
      <p:pic>
        <p:nvPicPr>
          <p:cNvPr id="125" name="Shape 125"/>
          <p:cNvPicPr preferRelativeResize="0"/>
          <p:nvPr/>
        </p:nvPicPr>
        <p:blipFill>
          <a:blip r:embed="rId3">
            <a:alphaModFix/>
          </a:blip>
          <a:stretch>
            <a:fillRect/>
          </a:stretch>
        </p:blipFill>
        <p:spPr>
          <a:xfrm>
            <a:off x="152400" y="1147774"/>
            <a:ext cx="4680599" cy="1518975"/>
          </a:xfrm>
          <a:prstGeom prst="rect">
            <a:avLst/>
          </a:prstGeom>
          <a:noFill/>
          <a:ln>
            <a:noFill/>
          </a:ln>
        </p:spPr>
      </p:pic>
      <p:pic>
        <p:nvPicPr>
          <p:cNvPr id="126" name="Shape 126"/>
          <p:cNvPicPr preferRelativeResize="0"/>
          <p:nvPr/>
        </p:nvPicPr>
        <p:blipFill>
          <a:blip r:embed="rId4">
            <a:alphaModFix/>
          </a:blip>
          <a:stretch>
            <a:fillRect/>
          </a:stretch>
        </p:blipFill>
        <p:spPr>
          <a:xfrm>
            <a:off x="118650" y="3642150"/>
            <a:ext cx="5684249" cy="1136849"/>
          </a:xfrm>
          <a:prstGeom prst="rect">
            <a:avLst/>
          </a:prstGeom>
          <a:noFill/>
          <a:ln>
            <a:noFill/>
          </a:ln>
        </p:spPr>
      </p:pic>
      <p:pic>
        <p:nvPicPr>
          <p:cNvPr id="127" name="Shape 127"/>
          <p:cNvPicPr preferRelativeResize="0"/>
          <p:nvPr/>
        </p:nvPicPr>
        <p:blipFill>
          <a:blip r:embed="rId5">
            <a:alphaModFix/>
          </a:blip>
          <a:stretch>
            <a:fillRect/>
          </a:stretch>
        </p:blipFill>
        <p:spPr>
          <a:xfrm>
            <a:off x="2832024" y="2204500"/>
            <a:ext cx="6235776" cy="1568750"/>
          </a:xfrm>
          <a:prstGeom prst="rect">
            <a:avLst/>
          </a:prstGeom>
          <a:noFill/>
          <a:ln>
            <a:noFill/>
          </a:ln>
        </p:spPr>
      </p:pic>
      <p:cxnSp>
        <p:nvCxnSpPr>
          <p:cNvPr id="128" name="Shape 128"/>
          <p:cNvCxnSpPr/>
          <p:nvPr/>
        </p:nvCxnSpPr>
        <p:spPr>
          <a:xfrm>
            <a:off x="1242000" y="2072250"/>
            <a:ext cx="2214000" cy="155400"/>
          </a:xfrm>
          <a:prstGeom prst="straightConnector1">
            <a:avLst/>
          </a:prstGeom>
          <a:noFill/>
          <a:ln w="9525" cap="flat" cmpd="sng">
            <a:solidFill>
              <a:srgbClr val="FFD966"/>
            </a:solidFill>
            <a:prstDash val="solid"/>
            <a:round/>
            <a:headEnd type="none" w="lg" len="lg"/>
            <a:tailEnd type="triangle" w="lg" len="lg"/>
          </a:ln>
        </p:spPr>
      </p:cxnSp>
      <p:cxnSp>
        <p:nvCxnSpPr>
          <p:cNvPr id="129" name="Shape 129"/>
          <p:cNvCxnSpPr/>
          <p:nvPr/>
        </p:nvCxnSpPr>
        <p:spPr>
          <a:xfrm flipH="1">
            <a:off x="2868750" y="3307500"/>
            <a:ext cx="1404000" cy="546600"/>
          </a:xfrm>
          <a:prstGeom prst="straightConnector1">
            <a:avLst/>
          </a:prstGeom>
          <a:noFill/>
          <a:ln w="9525" cap="flat" cmpd="sng">
            <a:solidFill>
              <a:srgbClr val="FFD966"/>
            </a:solidFill>
            <a:prstDash val="solid"/>
            <a:round/>
            <a:headEnd type="none" w="lg" len="lg"/>
            <a:tailEnd type="triangle" w="lg" len="lg"/>
          </a:ln>
        </p:spPr>
      </p:cxn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Shape 134"/>
          <p:cNvSpPr txBox="1">
            <a:spLocks noGrp="1"/>
          </p:cNvSpPr>
          <p:nvPr>
            <p:ph type="title"/>
          </p:nvPr>
        </p:nvSpPr>
        <p:spPr>
          <a:xfrm>
            <a:off x="265500" y="1151100"/>
            <a:ext cx="4045200" cy="1564500"/>
          </a:xfrm>
          <a:prstGeom prst="rect">
            <a:avLst/>
          </a:prstGeom>
        </p:spPr>
        <p:txBody>
          <a:bodyPr lIns="91425" tIns="91425" rIns="91425" bIns="91425" anchor="b" anchorCtr="0">
            <a:noAutofit/>
          </a:bodyPr>
          <a:lstStyle/>
          <a:p>
            <a:pPr lvl="0">
              <a:spcBef>
                <a:spcPts val="0"/>
              </a:spcBef>
              <a:buNone/>
            </a:pPr>
            <a:r>
              <a:rPr lang="en"/>
              <a:t>Testing</a:t>
            </a:r>
          </a:p>
        </p:txBody>
      </p:sp>
      <p:sp>
        <p:nvSpPr>
          <p:cNvPr id="135" name="Shape 135"/>
          <p:cNvSpPr txBox="1">
            <a:spLocks noGrp="1"/>
          </p:cNvSpPr>
          <p:nvPr>
            <p:ph type="body" idx="2"/>
          </p:nvPr>
        </p:nvSpPr>
        <p:spPr>
          <a:xfrm>
            <a:off x="4939500" y="724200"/>
            <a:ext cx="3837000" cy="3695100"/>
          </a:xfrm>
          <a:prstGeom prst="rect">
            <a:avLst/>
          </a:prstGeom>
        </p:spPr>
        <p:txBody>
          <a:bodyPr lIns="91425" tIns="91425" rIns="91425" bIns="91425" anchor="ctr" anchorCtr="0">
            <a:noAutofit/>
          </a:bodyPr>
          <a:lstStyle/>
          <a:p>
            <a:pPr lvl="0">
              <a:spcBef>
                <a:spcPts val="0"/>
              </a:spcBef>
              <a:buNone/>
            </a:pPr>
            <a:endParaRPr/>
          </a:p>
        </p:txBody>
      </p:sp>
      <p:sp>
        <p:nvSpPr>
          <p:cNvPr id="136" name="Shape 136"/>
          <p:cNvSpPr txBox="1">
            <a:spLocks noGrp="1"/>
          </p:cNvSpPr>
          <p:nvPr>
            <p:ph type="subTitle" idx="1"/>
          </p:nvPr>
        </p:nvSpPr>
        <p:spPr>
          <a:xfrm>
            <a:off x="265500" y="2769001"/>
            <a:ext cx="4045200" cy="12693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Shape 141"/>
          <p:cNvSpPr txBox="1">
            <a:spLocks noGrp="1"/>
          </p:cNvSpPr>
          <p:nvPr>
            <p:ph type="title"/>
          </p:nvPr>
        </p:nvSpPr>
        <p:spPr>
          <a:xfrm>
            <a:off x="311700" y="410000"/>
            <a:ext cx="8520600" cy="607800"/>
          </a:xfrm>
          <a:prstGeom prst="rect">
            <a:avLst/>
          </a:prstGeom>
        </p:spPr>
        <p:txBody>
          <a:bodyPr lIns="91425" tIns="91425" rIns="91425" bIns="91425" anchor="t" anchorCtr="0">
            <a:noAutofit/>
          </a:bodyPr>
          <a:lstStyle/>
          <a:p>
            <a:pPr lvl="0">
              <a:spcBef>
                <a:spcPts val="0"/>
              </a:spcBef>
              <a:buNone/>
            </a:pPr>
            <a:r>
              <a:rPr lang="en"/>
              <a:t>Test Results - Unit &amp; Acceptance Tests</a:t>
            </a:r>
          </a:p>
        </p:txBody>
      </p:sp>
      <p:sp>
        <p:nvSpPr>
          <p:cNvPr id="142" name="Shape 142"/>
          <p:cNvSpPr txBox="1">
            <a:spLocks noGrp="1"/>
          </p:cNvSpPr>
          <p:nvPr>
            <p:ph type="body" idx="1"/>
          </p:nvPr>
        </p:nvSpPr>
        <p:spPr>
          <a:xfrm>
            <a:off x="311700" y="1229875"/>
            <a:ext cx="8723400" cy="1585500"/>
          </a:xfrm>
          <a:prstGeom prst="rect">
            <a:avLst/>
          </a:prstGeom>
        </p:spPr>
        <p:txBody>
          <a:bodyPr lIns="91425" tIns="91425" rIns="91425" bIns="91425" anchor="t" anchorCtr="0">
            <a:noAutofit/>
          </a:bodyPr>
          <a:lstStyle/>
          <a:p>
            <a:pPr marL="457200" lvl="0" indent="-355600" rtl="0">
              <a:spcBef>
                <a:spcPts val="0"/>
              </a:spcBef>
              <a:buSzPct val="100000"/>
            </a:pPr>
            <a:r>
              <a:rPr lang="en" sz="2000"/>
              <a:t>Total of 62 Unit &amp; Acceptance Tests</a:t>
            </a:r>
          </a:p>
        </p:txBody>
      </p:sp>
      <p:pic>
        <p:nvPicPr>
          <p:cNvPr id="143" name="Shape 143"/>
          <p:cNvPicPr preferRelativeResize="0"/>
          <p:nvPr/>
        </p:nvPicPr>
        <p:blipFill>
          <a:blip r:embed="rId3">
            <a:alphaModFix/>
          </a:blip>
          <a:stretch>
            <a:fillRect/>
          </a:stretch>
        </p:blipFill>
        <p:spPr>
          <a:xfrm>
            <a:off x="587437" y="2045303"/>
            <a:ext cx="7969124" cy="2428100"/>
          </a:xfrm>
          <a:prstGeom prst="rect">
            <a:avLst/>
          </a:prstGeom>
          <a:noFill/>
          <a:ln>
            <a:noFill/>
          </a:ln>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pic>
        <p:nvPicPr>
          <p:cNvPr id="148" name="Shape 148"/>
          <p:cNvPicPr preferRelativeResize="0"/>
          <p:nvPr/>
        </p:nvPicPr>
        <p:blipFill>
          <a:blip r:embed="rId3">
            <a:alphaModFix/>
          </a:blip>
          <a:stretch>
            <a:fillRect/>
          </a:stretch>
        </p:blipFill>
        <p:spPr>
          <a:xfrm>
            <a:off x="423862" y="1266825"/>
            <a:ext cx="8296275" cy="3371850"/>
          </a:xfrm>
          <a:prstGeom prst="rect">
            <a:avLst/>
          </a:prstGeom>
          <a:noFill/>
          <a:ln>
            <a:noFill/>
          </a:ln>
        </p:spPr>
      </p:pic>
      <p:sp>
        <p:nvSpPr>
          <p:cNvPr id="149" name="Shape 149"/>
          <p:cNvSpPr txBox="1">
            <a:spLocks noGrp="1"/>
          </p:cNvSpPr>
          <p:nvPr>
            <p:ph type="title"/>
          </p:nvPr>
        </p:nvSpPr>
        <p:spPr>
          <a:xfrm>
            <a:off x="311700" y="410000"/>
            <a:ext cx="8520600" cy="607800"/>
          </a:xfrm>
          <a:prstGeom prst="rect">
            <a:avLst/>
          </a:prstGeom>
        </p:spPr>
        <p:txBody>
          <a:bodyPr lIns="91425" tIns="91425" rIns="91425" bIns="91425" anchor="t" anchorCtr="0">
            <a:noAutofit/>
          </a:bodyPr>
          <a:lstStyle/>
          <a:p>
            <a:pPr lvl="0">
              <a:spcBef>
                <a:spcPts val="0"/>
              </a:spcBef>
              <a:buNone/>
            </a:pPr>
            <a:r>
              <a:rPr lang="en"/>
              <a:t>Testing Coverage</a:t>
            </a:r>
          </a:p>
        </p:txBody>
      </p:sp>
      <p:sp>
        <p:nvSpPr>
          <p:cNvPr id="150" name="Shape 150"/>
          <p:cNvSpPr/>
          <p:nvPr/>
        </p:nvSpPr>
        <p:spPr>
          <a:xfrm>
            <a:off x="3611625" y="2663775"/>
            <a:ext cx="1976400" cy="1891200"/>
          </a:xfrm>
          <a:prstGeom prst="donut">
            <a:avLst>
              <a:gd name="adj" fmla="val 16283"/>
            </a:avLst>
          </a:prstGeom>
          <a:solidFill>
            <a:srgbClr val="38761D"/>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51" name="Shape 151"/>
          <p:cNvSpPr/>
          <p:nvPr/>
        </p:nvSpPr>
        <p:spPr>
          <a:xfrm>
            <a:off x="6040825" y="2663775"/>
            <a:ext cx="1976400" cy="1891200"/>
          </a:xfrm>
          <a:prstGeom prst="noSmoking">
            <a:avLst>
              <a:gd name="adj" fmla="val 18750"/>
            </a:avLst>
          </a:prstGeom>
          <a:solidFill>
            <a:srgbClr val="FF0000"/>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52" name="Shape 152"/>
          <p:cNvSpPr/>
          <p:nvPr/>
        </p:nvSpPr>
        <p:spPr>
          <a:xfrm>
            <a:off x="1191525" y="2663775"/>
            <a:ext cx="1976400" cy="1891200"/>
          </a:xfrm>
          <a:prstGeom prst="donut">
            <a:avLst>
              <a:gd name="adj" fmla="val 16283"/>
            </a:avLst>
          </a:prstGeom>
          <a:solidFill>
            <a:srgbClr val="FF9900"/>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0" grpId="0" animBg="1"/>
      <p:bldP spid="151" grpId="0" animBg="1"/>
      <p:bldP spid="15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Shape 157"/>
          <p:cNvSpPr txBox="1">
            <a:spLocks noGrp="1"/>
          </p:cNvSpPr>
          <p:nvPr>
            <p:ph type="title"/>
          </p:nvPr>
        </p:nvSpPr>
        <p:spPr>
          <a:xfrm>
            <a:off x="311700" y="410000"/>
            <a:ext cx="8520600" cy="607800"/>
          </a:xfrm>
          <a:prstGeom prst="rect">
            <a:avLst/>
          </a:prstGeom>
        </p:spPr>
        <p:txBody>
          <a:bodyPr lIns="91425" tIns="91425" rIns="91425" bIns="91425" anchor="t" anchorCtr="0">
            <a:noAutofit/>
          </a:bodyPr>
          <a:lstStyle/>
          <a:p>
            <a:pPr lvl="0">
              <a:spcBef>
                <a:spcPts val="0"/>
              </a:spcBef>
              <a:buNone/>
            </a:pPr>
            <a:r>
              <a:rPr lang="en"/>
              <a:t>Decision Coverage</a:t>
            </a:r>
          </a:p>
        </p:txBody>
      </p:sp>
      <p:pic>
        <p:nvPicPr>
          <p:cNvPr id="158" name="Shape 158"/>
          <p:cNvPicPr preferRelativeResize="0"/>
          <p:nvPr/>
        </p:nvPicPr>
        <p:blipFill>
          <a:blip r:embed="rId3">
            <a:alphaModFix/>
          </a:blip>
          <a:stretch>
            <a:fillRect/>
          </a:stretch>
        </p:blipFill>
        <p:spPr>
          <a:xfrm>
            <a:off x="1853854" y="1017800"/>
            <a:ext cx="5436300" cy="3837375"/>
          </a:xfrm>
          <a:prstGeom prst="rect">
            <a:avLst/>
          </a:prstGeom>
          <a:noFill/>
          <a:ln>
            <a:noFill/>
          </a:ln>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geometric">
  <a:themeElements>
    <a:clrScheme name="Geometric">
      <a:dk1>
        <a:srgbClr val="2A3990"/>
      </a:dk1>
      <a:lt1>
        <a:srgbClr val="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TotalTime>
  <Words>529</Words>
  <Application>Microsoft Office PowerPoint</Application>
  <PresentationFormat>On-screen Show (16:9)</PresentationFormat>
  <Paragraphs>80</Paragraphs>
  <Slides>29</Slides>
  <Notes>29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29</vt:i4>
      </vt:variant>
    </vt:vector>
  </HeadingPairs>
  <TitlesOfParts>
    <vt:vector size="34" baseType="lpstr">
      <vt:lpstr>Times New Roman</vt:lpstr>
      <vt:lpstr>Roboto</vt:lpstr>
      <vt:lpstr>Arial</vt:lpstr>
      <vt:lpstr>Lucida Sans Unicode</vt:lpstr>
      <vt:lpstr>geometric</vt:lpstr>
      <vt:lpstr>Intelligent Academic Planner</vt:lpstr>
      <vt:lpstr>First… A Review:</vt:lpstr>
      <vt:lpstr>Algorithms</vt:lpstr>
      <vt:lpstr>Key Algorithms - Preprocessing Input</vt:lpstr>
      <vt:lpstr>Key Algorithms - Ask AI </vt:lpstr>
      <vt:lpstr>Testing</vt:lpstr>
      <vt:lpstr>Test Results - Unit &amp; Acceptance Tests</vt:lpstr>
      <vt:lpstr>Testing Coverage</vt:lpstr>
      <vt:lpstr>Decision Coverage</vt:lpstr>
      <vt:lpstr>Benefits of Decision Coverage</vt:lpstr>
      <vt:lpstr>Explanation</vt:lpstr>
      <vt:lpstr>Acceptance Tests</vt:lpstr>
      <vt:lpstr>Integration Tests</vt:lpstr>
      <vt:lpstr>System Demonstration</vt:lpstr>
      <vt:lpstr>Global Impacts</vt:lpstr>
      <vt:lpstr>PowerPoint Presentation</vt:lpstr>
      <vt:lpstr>PowerPoint Presentation</vt:lpstr>
      <vt:lpstr>PowerPoint Presentation</vt:lpstr>
      <vt:lpstr>The Assessment</vt:lpstr>
      <vt:lpstr>PowerPoint Presentation</vt:lpstr>
      <vt:lpstr>PowerPoint Presentation</vt:lpstr>
      <vt:lpstr>PowerPoint Presentation</vt:lpstr>
      <vt:lpstr>PowerPoint Presentation</vt:lpstr>
      <vt:lpstr>PowerPoint Presentation</vt:lpstr>
      <vt:lpstr>Lessons Learned</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Intelligent Academic Planner</dc:title>
  <cp:lastModifiedBy>K E</cp:lastModifiedBy>
  <cp:revision>4</cp:revision>
  <dcterms:modified xsi:type="dcterms:W3CDTF">2017-04-21T03:21:38Z</dcterms:modified>
</cp:coreProperties>
</file>